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7" r:id="rId6"/>
    <p:sldId id="288" r:id="rId7"/>
    <p:sldId id="280" r:id="rId8"/>
    <p:sldId id="320" r:id="rId9"/>
    <p:sldId id="321" r:id="rId10"/>
    <p:sldId id="322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00" r:id="rId20"/>
    <p:sldId id="299" r:id="rId21"/>
    <p:sldId id="301" r:id="rId22"/>
    <p:sldId id="302" r:id="rId23"/>
    <p:sldId id="304" r:id="rId24"/>
    <p:sldId id="303" r:id="rId25"/>
    <p:sldId id="306" r:id="rId26"/>
    <p:sldId id="307" r:id="rId27"/>
    <p:sldId id="308" r:id="rId28"/>
    <p:sldId id="309" r:id="rId29"/>
    <p:sldId id="311" r:id="rId30"/>
    <p:sldId id="312" r:id="rId31"/>
    <p:sldId id="313" r:id="rId32"/>
    <p:sldId id="316" r:id="rId33"/>
    <p:sldId id="317" r:id="rId34"/>
    <p:sldId id="319" r:id="rId35"/>
    <p:sldId id="314" r:id="rId36"/>
    <p:sldId id="315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DC365-F9E7-4FAE-8EAE-BE7769BCFADF}" v="29" dt="2024-12-28T11:53:53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>
        <p:scale>
          <a:sx n="57" d="100"/>
          <a:sy n="57" d="100"/>
        </p:scale>
        <p:origin x="1016" y="9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os J" userId="0505d5b20ec42d9b" providerId="LiveId" clId="{B3DBA983-20F2-40B5-B347-EDC4F5E1836C}"/>
    <pc:docChg chg="undo redo custSel addSld delSld modSld sldOrd">
      <pc:chgData name="Santos J" userId="0505d5b20ec42d9b" providerId="LiveId" clId="{B3DBA983-20F2-40B5-B347-EDC4F5E1836C}" dt="2024-12-21T09:11:11.930" v="1564" actId="2696"/>
      <pc:docMkLst>
        <pc:docMk/>
      </pc:docMkLst>
      <pc:sldChg chg="modSp mod">
        <pc:chgData name="Santos J" userId="0505d5b20ec42d9b" providerId="LiveId" clId="{B3DBA983-20F2-40B5-B347-EDC4F5E1836C}" dt="2024-12-21T09:10:46.330" v="1563" actId="20577"/>
        <pc:sldMkLst>
          <pc:docMk/>
          <pc:sldMk cId="1969787568" sldId="271"/>
        </pc:sldMkLst>
        <pc:spChg chg="mod">
          <ac:chgData name="Santos J" userId="0505d5b20ec42d9b" providerId="LiveId" clId="{B3DBA983-20F2-40B5-B347-EDC4F5E1836C}" dt="2024-12-21T09:10:46.330" v="1563" actId="20577"/>
          <ac:spMkLst>
            <pc:docMk/>
            <pc:sldMk cId="1969787568" sldId="271"/>
            <ac:spMk id="3" creationId="{AF64C29E-DF30-4DC6-AB95-2016F9A703B6}"/>
          </ac:spMkLst>
        </pc:spChg>
      </pc:sldChg>
      <pc:sldChg chg="modSp mod">
        <pc:chgData name="Santos J" userId="0505d5b20ec42d9b" providerId="LiveId" clId="{B3DBA983-20F2-40B5-B347-EDC4F5E1836C}" dt="2024-12-21T07:13:18.590" v="198" actId="20577"/>
        <pc:sldMkLst>
          <pc:docMk/>
          <pc:sldMk cId="334696707" sldId="280"/>
        </pc:sldMkLst>
        <pc:spChg chg="mod">
          <ac:chgData name="Santos J" userId="0505d5b20ec42d9b" providerId="LiveId" clId="{B3DBA983-20F2-40B5-B347-EDC4F5E1836C}" dt="2024-12-21T07:13:18.590" v="198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modSp mod">
        <pc:chgData name="Santos J" userId="0505d5b20ec42d9b" providerId="LiveId" clId="{B3DBA983-20F2-40B5-B347-EDC4F5E1836C}" dt="2024-12-21T07:12:23.932" v="184" actId="1076"/>
        <pc:sldMkLst>
          <pc:docMk/>
          <pc:sldMk cId="3482842106" sldId="287"/>
        </pc:sldMkLst>
        <pc:graphicFrameChg chg="mod">
          <ac:chgData name="Santos J" userId="0505d5b20ec42d9b" providerId="LiveId" clId="{B3DBA983-20F2-40B5-B347-EDC4F5E1836C}" dt="2024-12-21T07:12:23.932" v="184" actId="1076"/>
          <ac:graphicFrameMkLst>
            <pc:docMk/>
            <pc:sldMk cId="3482842106" sldId="287"/>
            <ac:graphicFrameMk id="6" creationId="{60FC91C4-E6B4-E3DB-B47F-3A15B49429B9}"/>
          </ac:graphicFrameMkLst>
        </pc:graphicFrameChg>
      </pc:sldChg>
      <pc:sldChg chg="modSp mod">
        <pc:chgData name="Santos J" userId="0505d5b20ec42d9b" providerId="LiveId" clId="{B3DBA983-20F2-40B5-B347-EDC4F5E1836C}" dt="2024-12-21T08:59:54.777" v="1483" actId="20577"/>
        <pc:sldMkLst>
          <pc:docMk/>
          <pc:sldMk cId="2477542058" sldId="288"/>
        </pc:sldMkLst>
        <pc:spChg chg="mod">
          <ac:chgData name="Santos J" userId="0505d5b20ec42d9b" providerId="LiveId" clId="{B3DBA983-20F2-40B5-B347-EDC4F5E1836C}" dt="2024-12-21T08:38:16.557" v="1409" actId="1076"/>
          <ac:spMkLst>
            <pc:docMk/>
            <pc:sldMk cId="2477542058" sldId="288"/>
            <ac:spMk id="2" creationId="{AAE3D2C6-6010-B76C-0F3A-950D649DB678}"/>
          </ac:spMkLst>
        </pc:spChg>
        <pc:spChg chg="mod">
          <ac:chgData name="Santos J" userId="0505d5b20ec42d9b" providerId="LiveId" clId="{B3DBA983-20F2-40B5-B347-EDC4F5E1836C}" dt="2024-12-21T08:59:54.777" v="1483" actId="20577"/>
          <ac:spMkLst>
            <pc:docMk/>
            <pc:sldMk cId="2477542058" sldId="288"/>
            <ac:spMk id="5" creationId="{43359562-5631-E004-66E9-DF5305FA13DD}"/>
          </ac:spMkLst>
        </pc:spChg>
      </pc:sldChg>
      <pc:sldChg chg="modSp mod">
        <pc:chgData name="Santos J" userId="0505d5b20ec42d9b" providerId="LiveId" clId="{B3DBA983-20F2-40B5-B347-EDC4F5E1836C}" dt="2024-12-21T07:24:49.405" v="300" actId="20577"/>
        <pc:sldMkLst>
          <pc:docMk/>
          <pc:sldMk cId="2486382495" sldId="291"/>
        </pc:sldMkLst>
        <pc:graphicFrameChg chg="modGraphic">
          <ac:chgData name="Santos J" userId="0505d5b20ec42d9b" providerId="LiveId" clId="{B3DBA983-20F2-40B5-B347-EDC4F5E1836C}" dt="2024-12-21T07:24:49.405" v="300" actId="20577"/>
          <ac:graphicFrameMkLst>
            <pc:docMk/>
            <pc:sldMk cId="2486382495" sldId="291"/>
            <ac:graphicFrameMk id="11" creationId="{63D56FDE-602F-7094-DBBF-1C2CFBE7A894}"/>
          </ac:graphicFrameMkLst>
        </pc:graphicFrameChg>
      </pc:sldChg>
      <pc:sldChg chg="modSp mod">
        <pc:chgData name="Santos J" userId="0505d5b20ec42d9b" providerId="LiveId" clId="{B3DBA983-20F2-40B5-B347-EDC4F5E1836C}" dt="2024-12-21T07:20:08.492" v="286" actId="20577"/>
        <pc:sldMkLst>
          <pc:docMk/>
          <pc:sldMk cId="3090556860" sldId="293"/>
        </pc:sldMkLst>
        <pc:spChg chg="mod">
          <ac:chgData name="Santos J" userId="0505d5b20ec42d9b" providerId="LiveId" clId="{B3DBA983-20F2-40B5-B347-EDC4F5E1836C}" dt="2024-12-21T07:20:08.492" v="286" actId="20577"/>
          <ac:spMkLst>
            <pc:docMk/>
            <pc:sldMk cId="3090556860" sldId="293"/>
            <ac:spMk id="2" creationId="{BE72B927-F078-1722-875D-829183A7EB3C}"/>
          </ac:spMkLst>
        </pc:spChg>
      </pc:sldChg>
      <pc:sldChg chg="modSp mod">
        <pc:chgData name="Santos J" userId="0505d5b20ec42d9b" providerId="LiveId" clId="{B3DBA983-20F2-40B5-B347-EDC4F5E1836C}" dt="2024-12-20T19:12:00.618" v="0" actId="14100"/>
        <pc:sldMkLst>
          <pc:docMk/>
          <pc:sldMk cId="3759661244" sldId="298"/>
        </pc:sldMkLst>
        <pc:graphicFrameChg chg="modGraphic">
          <ac:chgData name="Santos J" userId="0505d5b20ec42d9b" providerId="LiveId" clId="{B3DBA983-20F2-40B5-B347-EDC4F5E1836C}" dt="2024-12-20T19:12:00.618" v="0" actId="14100"/>
          <ac:graphicFrameMkLst>
            <pc:docMk/>
            <pc:sldMk cId="3759661244" sldId="298"/>
            <ac:graphicFrameMk id="8" creationId="{BBF9CCE9-BC48-BAB7-52AD-4908922921B8}"/>
          </ac:graphicFrameMkLst>
        </pc:graphicFrameChg>
      </pc:sldChg>
      <pc:sldChg chg="modSp mod">
        <pc:chgData name="Santos J" userId="0505d5b20ec42d9b" providerId="LiveId" clId="{B3DBA983-20F2-40B5-B347-EDC4F5E1836C}" dt="2024-12-21T07:34:12.094" v="339" actId="20577"/>
        <pc:sldMkLst>
          <pc:docMk/>
          <pc:sldMk cId="4001992909" sldId="299"/>
        </pc:sldMkLst>
        <pc:spChg chg="mod">
          <ac:chgData name="Santos J" userId="0505d5b20ec42d9b" providerId="LiveId" clId="{B3DBA983-20F2-40B5-B347-EDC4F5E1836C}" dt="2024-12-21T07:34:12.094" v="339" actId="20577"/>
          <ac:spMkLst>
            <pc:docMk/>
            <pc:sldMk cId="4001992909" sldId="299"/>
            <ac:spMk id="2" creationId="{BE52DD75-879E-A42F-D545-2C3617108DE1}"/>
          </ac:spMkLst>
        </pc:spChg>
      </pc:sldChg>
      <pc:sldChg chg="ord">
        <pc:chgData name="Santos J" userId="0505d5b20ec42d9b" providerId="LiveId" clId="{B3DBA983-20F2-40B5-B347-EDC4F5E1836C}" dt="2024-12-21T07:33:42.763" v="320"/>
        <pc:sldMkLst>
          <pc:docMk/>
          <pc:sldMk cId="756763207" sldId="300"/>
        </pc:sldMkLst>
      </pc:sldChg>
      <pc:sldChg chg="modSp new mod modClrScheme chgLayout">
        <pc:chgData name="Santos J" userId="0505d5b20ec42d9b" providerId="LiveId" clId="{B3DBA983-20F2-40B5-B347-EDC4F5E1836C}" dt="2024-12-21T07:33:17.571" v="318" actId="26606"/>
        <pc:sldMkLst>
          <pc:docMk/>
          <pc:sldMk cId="2019902604" sldId="301"/>
        </pc:sldMkLst>
        <pc:spChg chg="mod">
          <ac:chgData name="Santos J" userId="0505d5b20ec42d9b" providerId="LiveId" clId="{B3DBA983-20F2-40B5-B347-EDC4F5E1836C}" dt="2024-12-21T07:33:17.571" v="318" actId="26606"/>
          <ac:spMkLst>
            <pc:docMk/>
            <pc:sldMk cId="2019902604" sldId="301"/>
            <ac:spMk id="2" creationId="{AC7EF083-D56E-D2CB-FA8B-F6A1111E329A}"/>
          </ac:spMkLst>
        </pc:spChg>
      </pc:sldChg>
      <pc:sldChg chg="addSp delSp modSp new mod">
        <pc:chgData name="Santos J" userId="0505d5b20ec42d9b" providerId="LiveId" clId="{B3DBA983-20F2-40B5-B347-EDC4F5E1836C}" dt="2024-12-21T08:04:33.974" v="1078" actId="14100"/>
        <pc:sldMkLst>
          <pc:docMk/>
          <pc:sldMk cId="3909799924" sldId="302"/>
        </pc:sldMkLst>
      </pc:sldChg>
      <pc:sldChg chg="addSp delSp modSp new mod modClrScheme chgLayout">
        <pc:chgData name="Santos J" userId="0505d5b20ec42d9b" providerId="LiveId" clId="{B3DBA983-20F2-40B5-B347-EDC4F5E1836C}" dt="2024-12-21T07:57:29.347" v="1007" actId="27636"/>
        <pc:sldMkLst>
          <pc:docMk/>
          <pc:sldMk cId="3945052234" sldId="303"/>
        </pc:sldMkLst>
        <pc:spChg chg="mod ord modVis">
          <ac:chgData name="Santos J" userId="0505d5b20ec42d9b" providerId="LiveId" clId="{B3DBA983-20F2-40B5-B347-EDC4F5E1836C}" dt="2024-12-21T07:55:53.124" v="974" actId="26606"/>
          <ac:spMkLst>
            <pc:docMk/>
            <pc:sldMk cId="3945052234" sldId="303"/>
            <ac:spMk id="4" creationId="{82F0F616-8E68-02D5-9174-13EBE10D760C}"/>
          </ac:spMkLst>
        </pc:spChg>
        <pc:spChg chg="mod">
          <ac:chgData name="Santos J" userId="0505d5b20ec42d9b" providerId="LiveId" clId="{B3DBA983-20F2-40B5-B347-EDC4F5E1836C}" dt="2024-12-21T07:57:29.347" v="1007" actId="27636"/>
          <ac:spMkLst>
            <pc:docMk/>
            <pc:sldMk cId="3945052234" sldId="303"/>
            <ac:spMk id="5" creationId="{F44CB6A6-9455-E93E-92D3-FCAED90EABAE}"/>
          </ac:spMkLst>
        </pc:spChg>
        <pc:picChg chg="add">
          <ac:chgData name="Santos J" userId="0505d5b20ec42d9b" providerId="LiveId" clId="{B3DBA983-20F2-40B5-B347-EDC4F5E1836C}" dt="2024-12-21T07:55:53.124" v="974" actId="26606"/>
          <ac:picMkLst>
            <pc:docMk/>
            <pc:sldMk cId="3945052234" sldId="303"/>
            <ac:picMk id="7" creationId="{FE798306-2929-85EB-9B76-79FD1FAE9F73}"/>
          </ac:picMkLst>
        </pc:picChg>
      </pc:sldChg>
      <pc:sldChg chg="addSp delSp modSp new mod ord">
        <pc:chgData name="Santos J" userId="0505d5b20ec42d9b" providerId="LiveId" clId="{B3DBA983-20F2-40B5-B347-EDC4F5E1836C}" dt="2024-12-21T08:05:08.857" v="1082" actId="14100"/>
        <pc:sldMkLst>
          <pc:docMk/>
          <pc:sldMk cId="3131803380" sldId="304"/>
        </pc:sldMkLst>
      </pc:sldChg>
      <pc:sldChg chg="modSp new del mod">
        <pc:chgData name="Santos J" userId="0505d5b20ec42d9b" providerId="LiveId" clId="{B3DBA983-20F2-40B5-B347-EDC4F5E1836C}" dt="2024-12-21T08:00:18.072" v="1030" actId="2696"/>
        <pc:sldMkLst>
          <pc:docMk/>
          <pc:sldMk cId="3190954871" sldId="305"/>
        </pc:sldMkLst>
      </pc:sldChg>
      <pc:sldChg chg="addSp delSp modSp new mod modClrScheme chgLayout">
        <pc:chgData name="Santos J" userId="0505d5b20ec42d9b" providerId="LiveId" clId="{B3DBA983-20F2-40B5-B347-EDC4F5E1836C}" dt="2024-12-21T08:00:08.468" v="1029" actId="26606"/>
        <pc:sldMkLst>
          <pc:docMk/>
          <pc:sldMk cId="3314334931" sldId="306"/>
        </pc:sldMkLst>
        <pc:spChg chg="mod">
          <ac:chgData name="Santos J" userId="0505d5b20ec42d9b" providerId="LiveId" clId="{B3DBA983-20F2-40B5-B347-EDC4F5E1836C}" dt="2024-12-21T08:00:08.468" v="1029" actId="26606"/>
          <ac:spMkLst>
            <pc:docMk/>
            <pc:sldMk cId="3314334931" sldId="306"/>
            <ac:spMk id="2" creationId="{5B53E6E1-5C13-FAAF-9434-473F286F3108}"/>
          </ac:spMkLst>
        </pc:spChg>
        <pc:spChg chg="add mod">
          <ac:chgData name="Santos J" userId="0505d5b20ec42d9b" providerId="LiveId" clId="{B3DBA983-20F2-40B5-B347-EDC4F5E1836C}" dt="2024-12-21T08:00:08.468" v="1029" actId="26606"/>
          <ac:spMkLst>
            <pc:docMk/>
            <pc:sldMk cId="3314334931" sldId="306"/>
            <ac:spMk id="15" creationId="{9E6C5F91-1813-CD47-8006-8D1791D55C2C}"/>
          </ac:spMkLst>
        </pc:spChg>
        <pc:picChg chg="add mod">
          <ac:chgData name="Santos J" userId="0505d5b20ec42d9b" providerId="LiveId" clId="{B3DBA983-20F2-40B5-B347-EDC4F5E1836C}" dt="2024-12-21T08:00:08.468" v="1029" actId="26606"/>
          <ac:picMkLst>
            <pc:docMk/>
            <pc:sldMk cId="3314334931" sldId="306"/>
            <ac:picMk id="5" creationId="{33D92C81-E50F-EED9-A039-121C4A2DA90C}"/>
          </ac:picMkLst>
        </pc:picChg>
      </pc:sldChg>
      <pc:sldChg chg="addSp delSp modSp new mod">
        <pc:chgData name="Santos J" userId="0505d5b20ec42d9b" providerId="LiveId" clId="{B3DBA983-20F2-40B5-B347-EDC4F5E1836C}" dt="2024-12-21T08:03:23.485" v="1065" actId="14100"/>
        <pc:sldMkLst>
          <pc:docMk/>
          <pc:sldMk cId="3694444349" sldId="307"/>
        </pc:sldMkLst>
        <pc:picChg chg="add mod">
          <ac:chgData name="Santos J" userId="0505d5b20ec42d9b" providerId="LiveId" clId="{B3DBA983-20F2-40B5-B347-EDC4F5E1836C}" dt="2024-12-21T08:02:55.623" v="1061" actId="14100"/>
          <ac:picMkLst>
            <pc:docMk/>
            <pc:sldMk cId="3694444349" sldId="307"/>
            <ac:picMk id="6" creationId="{111A4CE3-D238-FD32-5730-0C79A69C9BDF}"/>
          </ac:picMkLst>
        </pc:picChg>
        <pc:picChg chg="add mod">
          <ac:chgData name="Santos J" userId="0505d5b20ec42d9b" providerId="LiveId" clId="{B3DBA983-20F2-40B5-B347-EDC4F5E1836C}" dt="2024-12-21T08:03:23.485" v="1065" actId="14100"/>
          <ac:picMkLst>
            <pc:docMk/>
            <pc:sldMk cId="3694444349" sldId="307"/>
            <ac:picMk id="10" creationId="{5E1347F2-3672-3625-7D47-EC8DB61F4A69}"/>
          </ac:picMkLst>
        </pc:picChg>
        <pc:picChg chg="add mod">
          <ac:chgData name="Santos J" userId="0505d5b20ec42d9b" providerId="LiveId" clId="{B3DBA983-20F2-40B5-B347-EDC4F5E1836C}" dt="2024-12-21T08:03:13.492" v="1064" actId="14100"/>
          <ac:picMkLst>
            <pc:docMk/>
            <pc:sldMk cId="3694444349" sldId="307"/>
            <ac:picMk id="12" creationId="{0E3B31B7-3B37-13A9-6B37-717D1A7F2444}"/>
          </ac:picMkLst>
        </pc:picChg>
      </pc:sldChg>
      <pc:sldChg chg="addSp delSp modSp new mod">
        <pc:chgData name="Santos J" userId="0505d5b20ec42d9b" providerId="LiveId" clId="{B3DBA983-20F2-40B5-B347-EDC4F5E1836C}" dt="2024-12-21T08:08:53.765" v="1132" actId="14100"/>
        <pc:sldMkLst>
          <pc:docMk/>
          <pc:sldMk cId="2598172269" sldId="308"/>
        </pc:sldMkLst>
        <pc:picChg chg="add mod">
          <ac:chgData name="Santos J" userId="0505d5b20ec42d9b" providerId="LiveId" clId="{B3DBA983-20F2-40B5-B347-EDC4F5E1836C}" dt="2024-12-21T08:08:53.765" v="1132" actId="14100"/>
          <ac:picMkLst>
            <pc:docMk/>
            <pc:sldMk cId="2598172269" sldId="308"/>
            <ac:picMk id="6" creationId="{5ECC42EB-E3D5-313B-628D-CB8BB1DFDC8F}"/>
          </ac:picMkLst>
        </pc:picChg>
        <pc:picChg chg="add mod">
          <ac:chgData name="Santos J" userId="0505d5b20ec42d9b" providerId="LiveId" clId="{B3DBA983-20F2-40B5-B347-EDC4F5E1836C}" dt="2024-12-21T08:08:50.225" v="1131" actId="14100"/>
          <ac:picMkLst>
            <pc:docMk/>
            <pc:sldMk cId="2598172269" sldId="308"/>
            <ac:picMk id="8" creationId="{201DCAB9-24DE-6876-CDB6-83085F2F4A30}"/>
          </ac:picMkLst>
        </pc:picChg>
        <pc:picChg chg="add mod">
          <ac:chgData name="Santos J" userId="0505d5b20ec42d9b" providerId="LiveId" clId="{B3DBA983-20F2-40B5-B347-EDC4F5E1836C}" dt="2024-12-21T08:08:47.400" v="1130" actId="14100"/>
          <ac:picMkLst>
            <pc:docMk/>
            <pc:sldMk cId="2598172269" sldId="308"/>
            <ac:picMk id="10" creationId="{B5D9E379-CBEF-7671-D044-F66EA3926229}"/>
          </ac:picMkLst>
        </pc:picChg>
        <pc:picChg chg="add mod">
          <ac:chgData name="Santos J" userId="0505d5b20ec42d9b" providerId="LiveId" clId="{B3DBA983-20F2-40B5-B347-EDC4F5E1836C}" dt="2024-12-21T08:08:44.242" v="1129" actId="14100"/>
          <ac:picMkLst>
            <pc:docMk/>
            <pc:sldMk cId="2598172269" sldId="308"/>
            <ac:picMk id="12" creationId="{07F77101-1EC6-5F3C-79DB-649C888B75D1}"/>
          </ac:picMkLst>
        </pc:picChg>
      </pc:sldChg>
      <pc:sldChg chg="delSp modSp new mod">
        <pc:chgData name="Santos J" userId="0505d5b20ec42d9b" providerId="LiveId" clId="{B3DBA983-20F2-40B5-B347-EDC4F5E1836C}" dt="2024-12-21T08:22:10.874" v="1217" actId="1076"/>
        <pc:sldMkLst>
          <pc:docMk/>
          <pc:sldMk cId="3840117741" sldId="309"/>
        </pc:sldMkLst>
        <pc:spChg chg="mod">
          <ac:chgData name="Santos J" userId="0505d5b20ec42d9b" providerId="LiveId" clId="{B3DBA983-20F2-40B5-B347-EDC4F5E1836C}" dt="2024-12-21T08:22:10.874" v="1217" actId="1076"/>
          <ac:spMkLst>
            <pc:docMk/>
            <pc:sldMk cId="3840117741" sldId="309"/>
            <ac:spMk id="2" creationId="{3EC4819B-A550-2538-E32F-E137B0CFC8F9}"/>
          </ac:spMkLst>
        </pc:spChg>
      </pc:sldChg>
      <pc:sldChg chg="delSp modSp new del mod">
        <pc:chgData name="Santos J" userId="0505d5b20ec42d9b" providerId="LiveId" clId="{B3DBA983-20F2-40B5-B347-EDC4F5E1836C}" dt="2024-12-21T08:23:46.810" v="1222" actId="2696"/>
        <pc:sldMkLst>
          <pc:docMk/>
          <pc:sldMk cId="881839219" sldId="310"/>
        </pc:sldMkLst>
      </pc:sldChg>
      <pc:sldChg chg="new del">
        <pc:chgData name="Santos J" userId="0505d5b20ec42d9b" providerId="LiveId" clId="{B3DBA983-20F2-40B5-B347-EDC4F5E1836C}" dt="2024-12-21T08:24:06.274" v="1224" actId="2696"/>
        <pc:sldMkLst>
          <pc:docMk/>
          <pc:sldMk cId="1937606999" sldId="310"/>
        </pc:sldMkLst>
      </pc:sldChg>
      <pc:sldChg chg="new del">
        <pc:chgData name="Santos J" userId="0505d5b20ec42d9b" providerId="LiveId" clId="{B3DBA983-20F2-40B5-B347-EDC4F5E1836C}" dt="2024-12-21T09:11:11.930" v="1564" actId="2696"/>
        <pc:sldMkLst>
          <pc:docMk/>
          <pc:sldMk cId="4293509671" sldId="310"/>
        </pc:sldMkLst>
      </pc:sldChg>
      <pc:sldChg chg="addSp modSp new mod modClrScheme chgLayout">
        <pc:chgData name="Santos J" userId="0505d5b20ec42d9b" providerId="LiveId" clId="{B3DBA983-20F2-40B5-B347-EDC4F5E1836C}" dt="2024-12-21T08:25:37.085" v="1244" actId="14100"/>
        <pc:sldMkLst>
          <pc:docMk/>
          <pc:sldMk cId="3245316455" sldId="311"/>
        </pc:sldMkLst>
        <pc:spChg chg="mod">
          <ac:chgData name="Santos J" userId="0505d5b20ec42d9b" providerId="LiveId" clId="{B3DBA983-20F2-40B5-B347-EDC4F5E1836C}" dt="2024-12-21T08:25:37.085" v="1244" actId="14100"/>
          <ac:spMkLst>
            <pc:docMk/>
            <pc:sldMk cId="3245316455" sldId="311"/>
            <ac:spMk id="2" creationId="{750F1426-6C13-EBE9-5A3C-98B074FC5F8C}"/>
          </ac:spMkLst>
        </pc:spChg>
        <pc:picChg chg="add">
          <ac:chgData name="Santos J" userId="0505d5b20ec42d9b" providerId="LiveId" clId="{B3DBA983-20F2-40B5-B347-EDC4F5E1836C}" dt="2024-12-21T08:25:28.845" v="1242" actId="26606"/>
          <ac:picMkLst>
            <pc:docMk/>
            <pc:sldMk cId="3245316455" sldId="311"/>
            <ac:picMk id="4" creationId="{E2BD6BD0-A570-A7AA-8DF6-2DD18DF1CCBB}"/>
          </ac:picMkLst>
        </pc:picChg>
      </pc:sldChg>
      <pc:sldChg chg="addSp delSp modSp new mod">
        <pc:chgData name="Santos J" userId="0505d5b20ec42d9b" providerId="LiveId" clId="{B3DBA983-20F2-40B5-B347-EDC4F5E1836C}" dt="2024-12-21T08:29:17.344" v="1266" actId="14100"/>
        <pc:sldMkLst>
          <pc:docMk/>
          <pc:sldMk cId="3618926163" sldId="312"/>
        </pc:sldMkLst>
      </pc:sldChg>
      <pc:sldChg chg="addSp delSp modSp new mod">
        <pc:chgData name="Santos J" userId="0505d5b20ec42d9b" providerId="LiveId" clId="{B3DBA983-20F2-40B5-B347-EDC4F5E1836C}" dt="2024-12-21T08:34:04.923" v="1276" actId="1076"/>
        <pc:sldMkLst>
          <pc:docMk/>
          <pc:sldMk cId="2620232965" sldId="313"/>
        </pc:sldMkLst>
        <pc:spChg chg="mod">
          <ac:chgData name="Santos J" userId="0505d5b20ec42d9b" providerId="LiveId" clId="{B3DBA983-20F2-40B5-B347-EDC4F5E1836C}" dt="2024-12-21T08:34:04.923" v="1276" actId="1076"/>
          <ac:spMkLst>
            <pc:docMk/>
            <pc:sldMk cId="2620232965" sldId="313"/>
            <ac:spMk id="2" creationId="{1CE8F6E5-6C67-1C5C-C939-5A5FDD389FE5}"/>
          </ac:spMkLst>
        </pc:spChg>
        <pc:picChg chg="add">
          <ac:chgData name="Santos J" userId="0505d5b20ec42d9b" providerId="LiveId" clId="{B3DBA983-20F2-40B5-B347-EDC4F5E1836C}" dt="2024-12-21T08:33:24.837" v="1271" actId="26606"/>
          <ac:picMkLst>
            <pc:docMk/>
            <pc:sldMk cId="2620232965" sldId="313"/>
            <ac:picMk id="5" creationId="{889D944B-7615-B9AC-32CB-DEFD6159C139}"/>
          </ac:picMkLst>
        </pc:picChg>
      </pc:sldChg>
      <pc:sldChg chg="addSp delSp modSp new mod modClrScheme chgLayout">
        <pc:chgData name="Santos J" userId="0505d5b20ec42d9b" providerId="LiveId" clId="{B3DBA983-20F2-40B5-B347-EDC4F5E1836C}" dt="2024-12-21T08:59:13.854" v="1472" actId="20577"/>
        <pc:sldMkLst>
          <pc:docMk/>
          <pc:sldMk cId="2540337761" sldId="314"/>
        </pc:sldMkLst>
        <pc:spChg chg="mod">
          <ac:chgData name="Santos J" userId="0505d5b20ec42d9b" providerId="LiveId" clId="{B3DBA983-20F2-40B5-B347-EDC4F5E1836C}" dt="2024-12-21T08:59:13.854" v="1472" actId="20577"/>
          <ac:spMkLst>
            <pc:docMk/>
            <pc:sldMk cId="2540337761" sldId="314"/>
            <ac:spMk id="2" creationId="{2D1DA62C-B73A-74AC-899D-3377896DCD89}"/>
          </ac:spMkLst>
        </pc:spChg>
        <pc:picChg chg="add">
          <ac:chgData name="Santos J" userId="0505d5b20ec42d9b" providerId="LiveId" clId="{B3DBA983-20F2-40B5-B347-EDC4F5E1836C}" dt="2024-12-21T08:35:31.237" v="1294" actId="26606"/>
          <ac:picMkLst>
            <pc:docMk/>
            <pc:sldMk cId="2540337761" sldId="314"/>
            <ac:picMk id="6" creationId="{55DB2905-9F67-A9CA-AE5A-93055FD6DAF0}"/>
          </ac:picMkLst>
        </pc:picChg>
      </pc:sldChg>
      <pc:sldChg chg="addSp delSp modSp new mod chgLayout">
        <pc:chgData name="Santos J" userId="0505d5b20ec42d9b" providerId="LiveId" clId="{B3DBA983-20F2-40B5-B347-EDC4F5E1836C}" dt="2024-12-21T09:04:29.922" v="1507" actId="255"/>
        <pc:sldMkLst>
          <pc:docMk/>
          <pc:sldMk cId="383694943" sldId="315"/>
        </pc:sldMkLst>
        <pc:spChg chg="mod">
          <ac:chgData name="Santos J" userId="0505d5b20ec42d9b" providerId="LiveId" clId="{B3DBA983-20F2-40B5-B347-EDC4F5E1836C}" dt="2024-12-21T09:01:44.275" v="1486" actId="26606"/>
          <ac:spMkLst>
            <pc:docMk/>
            <pc:sldMk cId="383694943" sldId="315"/>
            <ac:spMk id="4" creationId="{1C434AF9-DAB7-C2DB-0631-577356D4CEFF}"/>
          </ac:spMkLst>
        </pc:spChg>
        <pc:graphicFrameChg chg="add mod">
          <ac:chgData name="Santos J" userId="0505d5b20ec42d9b" providerId="LiveId" clId="{B3DBA983-20F2-40B5-B347-EDC4F5E1836C}" dt="2024-12-21T09:04:29.922" v="1507" actId="255"/>
          <ac:graphicFrameMkLst>
            <pc:docMk/>
            <pc:sldMk cId="383694943" sldId="315"/>
            <ac:graphicFrameMk id="6" creationId="{D66241A9-58A0-9998-5925-2F7C5FB4EF8F}"/>
          </ac:graphicFrameMkLst>
        </pc:graphicFrameChg>
      </pc:sldChg>
      <pc:sldChg chg="addSp modSp new mod modClrScheme chgLayout">
        <pc:chgData name="Santos J" userId="0505d5b20ec42d9b" providerId="LiveId" clId="{B3DBA983-20F2-40B5-B347-EDC4F5E1836C}" dt="2024-12-21T08:59:09.169" v="1470" actId="20577"/>
        <pc:sldMkLst>
          <pc:docMk/>
          <pc:sldMk cId="508266453" sldId="316"/>
        </pc:sldMkLst>
        <pc:spChg chg="mod">
          <ac:chgData name="Santos J" userId="0505d5b20ec42d9b" providerId="LiveId" clId="{B3DBA983-20F2-40B5-B347-EDC4F5E1836C}" dt="2024-12-21T08:59:09.169" v="1470" actId="20577"/>
          <ac:spMkLst>
            <pc:docMk/>
            <pc:sldMk cId="508266453" sldId="316"/>
            <ac:spMk id="2" creationId="{28AB1729-2F8E-EDE2-AADC-A7782033D203}"/>
          </ac:spMkLst>
        </pc:spChg>
        <pc:picChg chg="add">
          <ac:chgData name="Santos J" userId="0505d5b20ec42d9b" providerId="LiveId" clId="{B3DBA983-20F2-40B5-B347-EDC4F5E1836C}" dt="2024-12-21T08:39:17.679" v="1428" actId="26606"/>
          <ac:picMkLst>
            <pc:docMk/>
            <pc:sldMk cId="508266453" sldId="316"/>
            <ac:picMk id="4" creationId="{90FCCC18-049B-3C9A-3FC1-F12F57AE4760}"/>
          </ac:picMkLst>
        </pc:picChg>
      </pc:sldChg>
      <pc:sldChg chg="addSp delSp modSp new mod">
        <pc:chgData name="Santos J" userId="0505d5b20ec42d9b" providerId="LiveId" clId="{B3DBA983-20F2-40B5-B347-EDC4F5E1836C}" dt="2024-12-21T08:41:12.436" v="1446" actId="14100"/>
        <pc:sldMkLst>
          <pc:docMk/>
          <pc:sldMk cId="3458791964" sldId="317"/>
        </pc:sldMkLst>
      </pc:sldChg>
      <pc:sldChg chg="delSp modSp new del mod">
        <pc:chgData name="Santos J" userId="0505d5b20ec42d9b" providerId="LiveId" clId="{B3DBA983-20F2-40B5-B347-EDC4F5E1836C}" dt="2024-12-21T08:59:00.426" v="1468" actId="2696"/>
        <pc:sldMkLst>
          <pc:docMk/>
          <pc:sldMk cId="1444938837" sldId="318"/>
        </pc:sldMkLst>
      </pc:sldChg>
      <pc:sldChg chg="delSp modSp new mod">
        <pc:chgData name="Santos J" userId="0505d5b20ec42d9b" providerId="LiveId" clId="{B3DBA983-20F2-40B5-B347-EDC4F5E1836C}" dt="2024-12-21T08:58:55.226" v="1467" actId="14100"/>
        <pc:sldMkLst>
          <pc:docMk/>
          <pc:sldMk cId="797509556" sldId="319"/>
        </pc:sldMkLst>
        <pc:spChg chg="mod">
          <ac:chgData name="Santos J" userId="0505d5b20ec42d9b" providerId="LiveId" clId="{B3DBA983-20F2-40B5-B347-EDC4F5E1836C}" dt="2024-12-21T08:58:55.226" v="1467" actId="14100"/>
          <ac:spMkLst>
            <pc:docMk/>
            <pc:sldMk cId="797509556" sldId="319"/>
            <ac:spMk id="3" creationId="{820CAB7E-A0B2-A3FB-37B3-9C3CE6B86A4F}"/>
          </ac:spMkLst>
        </pc:spChg>
      </pc:sldChg>
      <pc:sldChg chg="addSp delSp modSp new mod modClrScheme chgLayout">
        <pc:chgData name="Santos J" userId="0505d5b20ec42d9b" providerId="LiveId" clId="{B3DBA983-20F2-40B5-B347-EDC4F5E1836C}" dt="2024-12-21T09:10:20.750" v="1559" actId="1076"/>
        <pc:sldMkLst>
          <pc:docMk/>
          <pc:sldMk cId="3851323249" sldId="320"/>
        </pc:sldMkLst>
      </pc:sldChg>
    </pc:docChg>
  </pc:docChgLst>
  <pc:docChgLst>
    <pc:chgData name="Santos J" userId="0505d5b20ec42d9b" providerId="LiveId" clId="{EEADC365-F9E7-4FAE-8EAE-BE7769BCFADF}"/>
    <pc:docChg chg="undo custSel addSld delSld modSld">
      <pc:chgData name="Santos J" userId="0505d5b20ec42d9b" providerId="LiveId" clId="{EEADC365-F9E7-4FAE-8EAE-BE7769BCFADF}" dt="2024-12-28T11:55:50.429" v="1323" actId="14100"/>
      <pc:docMkLst>
        <pc:docMk/>
      </pc:docMkLst>
      <pc:sldChg chg="modSp mod">
        <pc:chgData name="Santos J" userId="0505d5b20ec42d9b" providerId="LiveId" clId="{EEADC365-F9E7-4FAE-8EAE-BE7769BCFADF}" dt="2024-12-28T11:23:09.805" v="847"/>
        <pc:sldMkLst>
          <pc:docMk/>
          <pc:sldMk cId="2486382495" sldId="291"/>
        </pc:sldMkLst>
        <pc:spChg chg="mod">
          <ac:chgData name="Santos J" userId="0505d5b20ec42d9b" providerId="LiveId" clId="{EEADC365-F9E7-4FAE-8EAE-BE7769BCFADF}" dt="2024-12-28T11:22:18.965" v="833" actId="20577"/>
          <ac:spMkLst>
            <pc:docMk/>
            <pc:sldMk cId="2486382495" sldId="291"/>
            <ac:spMk id="16" creationId="{96E98333-53BC-0A4E-8CCE-A0D4DAA70E54}"/>
          </ac:spMkLst>
        </pc:spChg>
        <pc:graphicFrameChg chg="mod modGraphic">
          <ac:chgData name="Santos J" userId="0505d5b20ec42d9b" providerId="LiveId" clId="{EEADC365-F9E7-4FAE-8EAE-BE7769BCFADF}" dt="2024-12-28T11:23:09.805" v="847"/>
          <ac:graphicFrameMkLst>
            <pc:docMk/>
            <pc:sldMk cId="2486382495" sldId="291"/>
            <ac:graphicFrameMk id="11" creationId="{63D56FDE-602F-7094-DBBF-1C2CFBE7A894}"/>
          </ac:graphicFrameMkLst>
        </pc:graphicFrameChg>
      </pc:sldChg>
      <pc:sldChg chg="modSp mod">
        <pc:chgData name="Santos J" userId="0505d5b20ec42d9b" providerId="LiveId" clId="{EEADC365-F9E7-4FAE-8EAE-BE7769BCFADF}" dt="2024-12-28T10:34:40.372" v="430" actId="20577"/>
        <pc:sldMkLst>
          <pc:docMk/>
          <pc:sldMk cId="3090556860" sldId="293"/>
        </pc:sldMkLst>
        <pc:spChg chg="mod">
          <ac:chgData name="Santos J" userId="0505d5b20ec42d9b" providerId="LiveId" clId="{EEADC365-F9E7-4FAE-8EAE-BE7769BCFADF}" dt="2024-12-28T10:34:40.372" v="430" actId="20577"/>
          <ac:spMkLst>
            <pc:docMk/>
            <pc:sldMk cId="3090556860" sldId="293"/>
            <ac:spMk id="2" creationId="{BE72B927-F078-1722-875D-829183A7EB3C}"/>
          </ac:spMkLst>
        </pc:spChg>
        <pc:graphicFrameChg chg="modGraphic">
          <ac:chgData name="Santos J" userId="0505d5b20ec42d9b" providerId="LiveId" clId="{EEADC365-F9E7-4FAE-8EAE-BE7769BCFADF}" dt="2024-12-28T10:34:32.404" v="421" actId="20577"/>
          <ac:graphicFrameMkLst>
            <pc:docMk/>
            <pc:sldMk cId="3090556860" sldId="293"/>
            <ac:graphicFrameMk id="5" creationId="{C0BAAB6A-C5C9-FC40-E39B-E1F6BB80B3E2}"/>
          </ac:graphicFrameMkLst>
        </pc:graphicFrameChg>
      </pc:sldChg>
      <pc:sldChg chg="modSp mod">
        <pc:chgData name="Santos J" userId="0505d5b20ec42d9b" providerId="LiveId" clId="{EEADC365-F9E7-4FAE-8EAE-BE7769BCFADF}" dt="2024-12-28T10:38:48.935" v="532" actId="20577"/>
        <pc:sldMkLst>
          <pc:docMk/>
          <pc:sldMk cId="1247095593" sldId="294"/>
        </pc:sldMkLst>
        <pc:spChg chg="mod">
          <ac:chgData name="Santos J" userId="0505d5b20ec42d9b" providerId="LiveId" clId="{EEADC365-F9E7-4FAE-8EAE-BE7769BCFADF}" dt="2024-12-28T10:38:48.935" v="532" actId="20577"/>
          <ac:spMkLst>
            <pc:docMk/>
            <pc:sldMk cId="1247095593" sldId="294"/>
            <ac:spMk id="2" creationId="{4DDFFA8F-29AF-CD92-212C-70520A3D4961}"/>
          </ac:spMkLst>
        </pc:spChg>
        <pc:graphicFrameChg chg="modGraphic">
          <ac:chgData name="Santos J" userId="0505d5b20ec42d9b" providerId="LiveId" clId="{EEADC365-F9E7-4FAE-8EAE-BE7769BCFADF}" dt="2024-12-28T10:36:34.126" v="440" actId="20577"/>
          <ac:graphicFrameMkLst>
            <pc:docMk/>
            <pc:sldMk cId="1247095593" sldId="294"/>
            <ac:graphicFrameMk id="5" creationId="{9C402893-0219-E27E-E403-94875EE09955}"/>
          </ac:graphicFrameMkLst>
        </pc:graphicFrameChg>
      </pc:sldChg>
      <pc:sldChg chg="modSp mod">
        <pc:chgData name="Santos J" userId="0505d5b20ec42d9b" providerId="LiveId" clId="{EEADC365-F9E7-4FAE-8EAE-BE7769BCFADF}" dt="2024-12-28T10:38:43.930" v="530" actId="20577"/>
        <pc:sldMkLst>
          <pc:docMk/>
          <pc:sldMk cId="3518140940" sldId="295"/>
        </pc:sldMkLst>
        <pc:spChg chg="mod">
          <ac:chgData name="Santos J" userId="0505d5b20ec42d9b" providerId="LiveId" clId="{EEADC365-F9E7-4FAE-8EAE-BE7769BCFADF}" dt="2024-12-28T10:38:43.930" v="530" actId="20577"/>
          <ac:spMkLst>
            <pc:docMk/>
            <pc:sldMk cId="3518140940" sldId="295"/>
            <ac:spMk id="2" creationId="{844E7F5C-583F-8E90-4808-C6540075A062}"/>
          </ac:spMkLst>
        </pc:spChg>
        <pc:graphicFrameChg chg="modGraphic">
          <ac:chgData name="Santos J" userId="0505d5b20ec42d9b" providerId="LiveId" clId="{EEADC365-F9E7-4FAE-8EAE-BE7769BCFADF}" dt="2024-12-28T10:38:31.270" v="519" actId="20577"/>
          <ac:graphicFrameMkLst>
            <pc:docMk/>
            <pc:sldMk cId="3518140940" sldId="295"/>
            <ac:graphicFrameMk id="5" creationId="{8C276C8C-55F6-9877-6639-4C1748A231CC}"/>
          </ac:graphicFrameMkLst>
        </pc:graphicFrameChg>
      </pc:sldChg>
      <pc:sldChg chg="modSp mod">
        <pc:chgData name="Santos J" userId="0505d5b20ec42d9b" providerId="LiveId" clId="{EEADC365-F9E7-4FAE-8EAE-BE7769BCFADF}" dt="2024-12-28T10:39:07.828" v="533" actId="255"/>
        <pc:sldMkLst>
          <pc:docMk/>
          <pc:sldMk cId="291626932" sldId="296"/>
        </pc:sldMkLst>
        <pc:graphicFrameChg chg="modGraphic">
          <ac:chgData name="Santos J" userId="0505d5b20ec42d9b" providerId="LiveId" clId="{EEADC365-F9E7-4FAE-8EAE-BE7769BCFADF}" dt="2024-12-28T10:39:07.828" v="533" actId="255"/>
          <ac:graphicFrameMkLst>
            <pc:docMk/>
            <pc:sldMk cId="291626932" sldId="296"/>
            <ac:graphicFrameMk id="5" creationId="{23DF22D3-739B-3FE1-4137-E439CA417F78}"/>
          </ac:graphicFrameMkLst>
        </pc:graphicFrameChg>
      </pc:sldChg>
      <pc:sldChg chg="modSp mod">
        <pc:chgData name="Santos J" userId="0505d5b20ec42d9b" providerId="LiveId" clId="{EEADC365-F9E7-4FAE-8EAE-BE7769BCFADF}" dt="2024-12-28T10:42:43.496" v="597" actId="20577"/>
        <pc:sldMkLst>
          <pc:docMk/>
          <pc:sldMk cId="4059574083" sldId="297"/>
        </pc:sldMkLst>
        <pc:spChg chg="mod">
          <ac:chgData name="Santos J" userId="0505d5b20ec42d9b" providerId="LiveId" clId="{EEADC365-F9E7-4FAE-8EAE-BE7769BCFADF}" dt="2024-12-28T10:42:43.496" v="597" actId="20577"/>
          <ac:spMkLst>
            <pc:docMk/>
            <pc:sldMk cId="4059574083" sldId="297"/>
            <ac:spMk id="2" creationId="{65EA4F7B-EFCD-6866-2597-36F75F7FB04C}"/>
          </ac:spMkLst>
        </pc:spChg>
        <pc:graphicFrameChg chg="modGraphic">
          <ac:chgData name="Santos J" userId="0505d5b20ec42d9b" providerId="LiveId" clId="{EEADC365-F9E7-4FAE-8EAE-BE7769BCFADF}" dt="2024-12-28T10:42:33.107" v="581" actId="20577"/>
          <ac:graphicFrameMkLst>
            <pc:docMk/>
            <pc:sldMk cId="4059574083" sldId="297"/>
            <ac:graphicFrameMk id="5" creationId="{82EAA9A4-93CF-1778-D4BE-B0A87BD8B080}"/>
          </ac:graphicFrameMkLst>
        </pc:graphicFrameChg>
      </pc:sldChg>
      <pc:sldChg chg="modSp mod">
        <pc:chgData name="Santos J" userId="0505d5b20ec42d9b" providerId="LiveId" clId="{EEADC365-F9E7-4FAE-8EAE-BE7769BCFADF}" dt="2024-12-28T10:45:59.317" v="674" actId="20577"/>
        <pc:sldMkLst>
          <pc:docMk/>
          <pc:sldMk cId="3759661244" sldId="298"/>
        </pc:sldMkLst>
        <pc:spChg chg="mod">
          <ac:chgData name="Santos J" userId="0505d5b20ec42d9b" providerId="LiveId" clId="{EEADC365-F9E7-4FAE-8EAE-BE7769BCFADF}" dt="2024-12-28T10:45:59.317" v="674" actId="20577"/>
          <ac:spMkLst>
            <pc:docMk/>
            <pc:sldMk cId="3759661244" sldId="298"/>
            <ac:spMk id="2" creationId="{C7E40C18-BCEB-C93A-EF43-AEF7D6BC0514}"/>
          </ac:spMkLst>
        </pc:spChg>
        <pc:graphicFrameChg chg="modGraphic">
          <ac:chgData name="Santos J" userId="0505d5b20ec42d9b" providerId="LiveId" clId="{EEADC365-F9E7-4FAE-8EAE-BE7769BCFADF}" dt="2024-12-28T10:45:49.424" v="662" actId="20577"/>
          <ac:graphicFrameMkLst>
            <pc:docMk/>
            <pc:sldMk cId="3759661244" sldId="298"/>
            <ac:graphicFrameMk id="8" creationId="{BBF9CCE9-BC48-BAB7-52AD-4908922921B8}"/>
          </ac:graphicFrameMkLst>
        </pc:graphicFrameChg>
      </pc:sldChg>
      <pc:sldChg chg="modSp mod">
        <pc:chgData name="Santos J" userId="0505d5b20ec42d9b" providerId="LiveId" clId="{EEADC365-F9E7-4FAE-8EAE-BE7769BCFADF}" dt="2024-12-28T11:24:57.302" v="874" actId="27636"/>
        <pc:sldMkLst>
          <pc:docMk/>
          <pc:sldMk cId="4001992909" sldId="299"/>
        </pc:sldMkLst>
        <pc:spChg chg="mod">
          <ac:chgData name="Santos J" userId="0505d5b20ec42d9b" providerId="LiveId" clId="{EEADC365-F9E7-4FAE-8EAE-BE7769BCFADF}" dt="2024-12-28T11:24:57.302" v="874" actId="27636"/>
          <ac:spMkLst>
            <pc:docMk/>
            <pc:sldMk cId="4001992909" sldId="299"/>
            <ac:spMk id="2" creationId="{BE52DD75-879E-A42F-D545-2C3617108DE1}"/>
          </ac:spMkLst>
        </pc:spChg>
      </pc:sldChg>
      <pc:sldChg chg="modSp mod">
        <pc:chgData name="Santos J" userId="0505d5b20ec42d9b" providerId="LiveId" clId="{EEADC365-F9E7-4FAE-8EAE-BE7769BCFADF}" dt="2024-12-28T10:50:43.879" v="747" actId="20577"/>
        <pc:sldMkLst>
          <pc:docMk/>
          <pc:sldMk cId="756763207" sldId="300"/>
        </pc:sldMkLst>
        <pc:graphicFrameChg chg="mod modGraphic">
          <ac:chgData name="Santos J" userId="0505d5b20ec42d9b" providerId="LiveId" clId="{EEADC365-F9E7-4FAE-8EAE-BE7769BCFADF}" dt="2024-12-28T10:50:43.879" v="747" actId="20577"/>
          <ac:graphicFrameMkLst>
            <pc:docMk/>
            <pc:sldMk cId="756763207" sldId="300"/>
            <ac:graphicFrameMk id="8" creationId="{8F672DD3-B1BA-F100-2AA2-E59FDF87184F}"/>
          </ac:graphicFrameMkLst>
        </pc:graphicFrameChg>
      </pc:sldChg>
      <pc:sldChg chg="addSp delSp modSp mod">
        <pc:chgData name="Santos J" userId="0505d5b20ec42d9b" providerId="LiveId" clId="{EEADC365-F9E7-4FAE-8EAE-BE7769BCFADF}" dt="2024-12-28T11:31:36.695" v="929" actId="14100"/>
        <pc:sldMkLst>
          <pc:docMk/>
          <pc:sldMk cId="3909799924" sldId="302"/>
        </pc:sldMkLst>
        <pc:spChg chg="add del mod">
          <ac:chgData name="Santos J" userId="0505d5b20ec42d9b" providerId="LiveId" clId="{EEADC365-F9E7-4FAE-8EAE-BE7769BCFADF}" dt="2024-12-28T11:28:17.740" v="875" actId="931"/>
          <ac:spMkLst>
            <pc:docMk/>
            <pc:sldMk cId="3909799924" sldId="302"/>
            <ac:spMk id="3" creationId="{C1E654AA-D735-7888-2E2D-0943AC0461BE}"/>
          </ac:spMkLst>
        </pc:spChg>
        <pc:spChg chg="add del mod">
          <ac:chgData name="Santos J" userId="0505d5b20ec42d9b" providerId="LiveId" clId="{EEADC365-F9E7-4FAE-8EAE-BE7769BCFADF}" dt="2024-12-28T11:30:06.079" v="899" actId="931"/>
          <ac:spMkLst>
            <pc:docMk/>
            <pc:sldMk cId="3909799924" sldId="302"/>
            <ac:spMk id="14" creationId="{783D552D-7CFC-FB74-1F73-E4117D006364}"/>
          </ac:spMkLst>
        </pc:spChg>
        <pc:picChg chg="add del mod">
          <ac:chgData name="Santos J" userId="0505d5b20ec42d9b" providerId="LiveId" clId="{EEADC365-F9E7-4FAE-8EAE-BE7769BCFADF}" dt="2024-12-28T11:29:16.981" v="898" actId="478"/>
          <ac:picMkLst>
            <pc:docMk/>
            <pc:sldMk cId="3909799924" sldId="302"/>
            <ac:picMk id="6" creationId="{FBED2326-8045-387A-21E2-2495452A992B}"/>
          </ac:picMkLst>
        </pc:picChg>
        <pc:picChg chg="add del mod">
          <ac:chgData name="Santos J" userId="0505d5b20ec42d9b" providerId="LiveId" clId="{EEADC365-F9E7-4FAE-8EAE-BE7769BCFADF}" dt="2024-12-28T11:29:15.273" v="897" actId="478"/>
          <ac:picMkLst>
            <pc:docMk/>
            <pc:sldMk cId="3909799924" sldId="302"/>
            <ac:picMk id="8" creationId="{7C2C02E3-95F6-4A25-53B5-53C34BFA742E}"/>
          </ac:picMkLst>
        </pc:picChg>
        <pc:picChg chg="add del mod">
          <ac:chgData name="Santos J" userId="0505d5b20ec42d9b" providerId="LiveId" clId="{EEADC365-F9E7-4FAE-8EAE-BE7769BCFADF}" dt="2024-12-28T11:29:13.253" v="896" actId="478"/>
          <ac:picMkLst>
            <pc:docMk/>
            <pc:sldMk cId="3909799924" sldId="302"/>
            <ac:picMk id="10" creationId="{E811E12A-7D82-7F2C-3F69-46FB1D2DE64C}"/>
          </ac:picMkLst>
        </pc:picChg>
        <pc:picChg chg="add del mod">
          <ac:chgData name="Santos J" userId="0505d5b20ec42d9b" providerId="LiveId" clId="{EEADC365-F9E7-4FAE-8EAE-BE7769BCFADF}" dt="2024-12-28T11:28:41.353" v="889" actId="478"/>
          <ac:picMkLst>
            <pc:docMk/>
            <pc:sldMk cId="3909799924" sldId="302"/>
            <ac:picMk id="12" creationId="{164E2CCE-21B2-6588-9D7F-990A331D4F54}"/>
          </ac:picMkLst>
        </pc:picChg>
        <pc:picChg chg="add mod">
          <ac:chgData name="Santos J" userId="0505d5b20ec42d9b" providerId="LiveId" clId="{EEADC365-F9E7-4FAE-8EAE-BE7769BCFADF}" dt="2024-12-28T11:31:26.416" v="927" actId="14100"/>
          <ac:picMkLst>
            <pc:docMk/>
            <pc:sldMk cId="3909799924" sldId="302"/>
            <ac:picMk id="16" creationId="{0F7F3381-919E-0144-2C56-E5FC5C14A21A}"/>
          </ac:picMkLst>
        </pc:picChg>
        <pc:picChg chg="add mod">
          <ac:chgData name="Santos J" userId="0505d5b20ec42d9b" providerId="LiveId" clId="{EEADC365-F9E7-4FAE-8EAE-BE7769BCFADF}" dt="2024-12-28T11:31:36.695" v="929" actId="14100"/>
          <ac:picMkLst>
            <pc:docMk/>
            <pc:sldMk cId="3909799924" sldId="302"/>
            <ac:picMk id="18" creationId="{30A86CA5-2811-0781-3F07-05F7AF2A7526}"/>
          </ac:picMkLst>
        </pc:picChg>
        <pc:picChg chg="add mod">
          <ac:chgData name="Santos J" userId="0505d5b20ec42d9b" providerId="LiveId" clId="{EEADC365-F9E7-4FAE-8EAE-BE7769BCFADF}" dt="2024-12-28T11:30:57.620" v="921" actId="14100"/>
          <ac:picMkLst>
            <pc:docMk/>
            <pc:sldMk cId="3909799924" sldId="302"/>
            <ac:picMk id="20" creationId="{DFB756AA-B8B1-C9B9-3714-C1F6A4CA27F1}"/>
          </ac:picMkLst>
        </pc:picChg>
        <pc:picChg chg="add mod">
          <ac:chgData name="Santos J" userId="0505d5b20ec42d9b" providerId="LiveId" clId="{EEADC365-F9E7-4FAE-8EAE-BE7769BCFADF}" dt="2024-12-28T11:30:37.080" v="917" actId="14100"/>
          <ac:picMkLst>
            <pc:docMk/>
            <pc:sldMk cId="3909799924" sldId="302"/>
            <ac:picMk id="22" creationId="{65E921A9-7B01-8E4D-1C10-56DE31AE9299}"/>
          </ac:picMkLst>
        </pc:picChg>
        <pc:picChg chg="del mod">
          <ac:chgData name="Santos J" userId="0505d5b20ec42d9b" providerId="LiveId" clId="{EEADC365-F9E7-4FAE-8EAE-BE7769BCFADF}" dt="2024-12-28T10:53:11.766" v="814" actId="478"/>
          <ac:picMkLst>
            <pc:docMk/>
            <pc:sldMk cId="3909799924" sldId="302"/>
            <ac:picMk id="30" creationId="{A874ACDE-6C87-C859-1F41-2044AD871496}"/>
          </ac:picMkLst>
        </pc:picChg>
        <pc:picChg chg="del mod">
          <ac:chgData name="Santos J" userId="0505d5b20ec42d9b" providerId="LiveId" clId="{EEADC365-F9E7-4FAE-8EAE-BE7769BCFADF}" dt="2024-12-28T10:53:13.544" v="815" actId="478"/>
          <ac:picMkLst>
            <pc:docMk/>
            <pc:sldMk cId="3909799924" sldId="302"/>
            <ac:picMk id="32" creationId="{CC255D13-047C-C8A5-AAF3-6C7FEF5BD823}"/>
          </ac:picMkLst>
        </pc:picChg>
        <pc:picChg chg="del mod">
          <ac:chgData name="Santos J" userId="0505d5b20ec42d9b" providerId="LiveId" clId="{EEADC365-F9E7-4FAE-8EAE-BE7769BCFADF}" dt="2024-12-28T10:53:09.687" v="813" actId="478"/>
          <ac:picMkLst>
            <pc:docMk/>
            <pc:sldMk cId="3909799924" sldId="302"/>
            <ac:picMk id="34" creationId="{89731766-DA7A-8DD6-B70F-2D687AB725C5}"/>
          </ac:picMkLst>
        </pc:picChg>
        <pc:picChg chg="del mod">
          <ac:chgData name="Santos J" userId="0505d5b20ec42d9b" providerId="LiveId" clId="{EEADC365-F9E7-4FAE-8EAE-BE7769BCFADF}" dt="2024-12-28T10:52:58.713" v="812" actId="478"/>
          <ac:picMkLst>
            <pc:docMk/>
            <pc:sldMk cId="3909799924" sldId="302"/>
            <ac:picMk id="36" creationId="{905EE530-2C3B-9BA9-0428-28E6163F57F0}"/>
          </ac:picMkLst>
        </pc:picChg>
      </pc:sldChg>
      <pc:sldChg chg="modSp mod">
        <pc:chgData name="Santos J" userId="0505d5b20ec42d9b" providerId="LiveId" clId="{EEADC365-F9E7-4FAE-8EAE-BE7769BCFADF}" dt="2024-12-28T11:37:17.738" v="948" actId="20577"/>
        <pc:sldMkLst>
          <pc:docMk/>
          <pc:sldMk cId="3945052234" sldId="303"/>
        </pc:sldMkLst>
        <pc:spChg chg="mod">
          <ac:chgData name="Santos J" userId="0505d5b20ec42d9b" providerId="LiveId" clId="{EEADC365-F9E7-4FAE-8EAE-BE7769BCFADF}" dt="2024-12-28T11:37:17.738" v="948" actId="20577"/>
          <ac:spMkLst>
            <pc:docMk/>
            <pc:sldMk cId="3945052234" sldId="303"/>
            <ac:spMk id="5" creationId="{F44CB6A6-9455-E93E-92D3-FCAED90EABAE}"/>
          </ac:spMkLst>
        </pc:spChg>
      </pc:sldChg>
      <pc:sldChg chg="addSp delSp modSp mod">
        <pc:chgData name="Santos J" userId="0505d5b20ec42d9b" providerId="LiveId" clId="{EEADC365-F9E7-4FAE-8EAE-BE7769BCFADF}" dt="2024-12-28T11:34:20.478" v="941" actId="962"/>
        <pc:sldMkLst>
          <pc:docMk/>
          <pc:sldMk cId="3131803380" sldId="304"/>
        </pc:sldMkLst>
        <pc:picChg chg="add del mod">
          <ac:chgData name="Santos J" userId="0505d5b20ec42d9b" providerId="LiveId" clId="{EEADC365-F9E7-4FAE-8EAE-BE7769BCFADF}" dt="2024-12-28T11:34:02.951" v="938" actId="478"/>
          <ac:picMkLst>
            <pc:docMk/>
            <pc:sldMk cId="3131803380" sldId="304"/>
            <ac:picMk id="3" creationId="{F111CEEC-1639-3FBF-981E-5FB50DCCE41B}"/>
          </ac:picMkLst>
        </pc:picChg>
        <pc:picChg chg="add del mod">
          <ac:chgData name="Santos J" userId="0505d5b20ec42d9b" providerId="LiveId" clId="{EEADC365-F9E7-4FAE-8EAE-BE7769BCFADF}" dt="2024-12-28T11:34:02.951" v="938" actId="478"/>
          <ac:picMkLst>
            <pc:docMk/>
            <pc:sldMk cId="3131803380" sldId="304"/>
            <ac:picMk id="6" creationId="{E00B4922-721A-F0E1-CAF3-7F5624C72971}"/>
          </ac:picMkLst>
        </pc:picChg>
        <pc:picChg chg="del mod">
          <ac:chgData name="Santos J" userId="0505d5b20ec42d9b" providerId="LiveId" clId="{EEADC365-F9E7-4FAE-8EAE-BE7769BCFADF}" dt="2024-12-28T11:32:41.532" v="930" actId="478"/>
          <ac:picMkLst>
            <pc:docMk/>
            <pc:sldMk cId="3131803380" sldId="304"/>
            <ac:picMk id="8" creationId="{F38D6490-90A2-6B85-C43C-616A1A122C03}"/>
          </ac:picMkLst>
        </pc:picChg>
        <pc:picChg chg="add mod">
          <ac:chgData name="Santos J" userId="0505d5b20ec42d9b" providerId="LiveId" clId="{EEADC365-F9E7-4FAE-8EAE-BE7769BCFADF}" dt="2024-12-28T11:34:20.478" v="941" actId="962"/>
          <ac:picMkLst>
            <pc:docMk/>
            <pc:sldMk cId="3131803380" sldId="304"/>
            <ac:picMk id="9" creationId="{FA90E0C9-90F7-C846-BC58-6E6A63F6DABA}"/>
          </ac:picMkLst>
        </pc:picChg>
        <pc:picChg chg="del mod">
          <ac:chgData name="Santos J" userId="0505d5b20ec42d9b" providerId="LiveId" clId="{EEADC365-F9E7-4FAE-8EAE-BE7769BCFADF}" dt="2024-12-28T11:32:43.463" v="931" actId="478"/>
          <ac:picMkLst>
            <pc:docMk/>
            <pc:sldMk cId="3131803380" sldId="304"/>
            <ac:picMk id="12" creationId="{E67D6FF8-ADBF-6A3B-07C6-287E01D94D68}"/>
          </ac:picMkLst>
        </pc:picChg>
      </pc:sldChg>
      <pc:sldChg chg="addSp delSp modSp mod">
        <pc:chgData name="Santos J" userId="0505d5b20ec42d9b" providerId="LiveId" clId="{EEADC365-F9E7-4FAE-8EAE-BE7769BCFADF}" dt="2024-12-28T11:38:34.571" v="960" actId="14100"/>
        <pc:sldMkLst>
          <pc:docMk/>
          <pc:sldMk cId="3694444349" sldId="307"/>
        </pc:sldMkLst>
        <pc:picChg chg="add mod">
          <ac:chgData name="Santos J" userId="0505d5b20ec42d9b" providerId="LiveId" clId="{EEADC365-F9E7-4FAE-8EAE-BE7769BCFADF}" dt="2024-12-28T11:38:29.267" v="958" actId="14100"/>
          <ac:picMkLst>
            <pc:docMk/>
            <pc:sldMk cId="3694444349" sldId="307"/>
            <ac:picMk id="3" creationId="{B6882E95-6726-519C-4668-11819E92DF8C}"/>
          </ac:picMkLst>
        </pc:picChg>
        <pc:picChg chg="mod">
          <ac:chgData name="Santos J" userId="0505d5b20ec42d9b" providerId="LiveId" clId="{EEADC365-F9E7-4FAE-8EAE-BE7769BCFADF}" dt="2024-12-28T11:37:40.594" v="949" actId="1076"/>
          <ac:picMkLst>
            <pc:docMk/>
            <pc:sldMk cId="3694444349" sldId="307"/>
            <ac:picMk id="6" creationId="{111A4CE3-D238-FD32-5730-0C79A69C9BDF}"/>
          </ac:picMkLst>
        </pc:picChg>
        <pc:picChg chg="del mod">
          <ac:chgData name="Santos J" userId="0505d5b20ec42d9b" providerId="LiveId" clId="{EEADC365-F9E7-4FAE-8EAE-BE7769BCFADF}" dt="2024-12-28T11:37:53.428" v="950" actId="478"/>
          <ac:picMkLst>
            <pc:docMk/>
            <pc:sldMk cId="3694444349" sldId="307"/>
            <ac:picMk id="8" creationId="{B7B5B776-68E3-0D57-766F-7F46080B21A7}"/>
          </ac:picMkLst>
        </pc:picChg>
        <pc:picChg chg="mod">
          <ac:chgData name="Santos J" userId="0505d5b20ec42d9b" providerId="LiveId" clId="{EEADC365-F9E7-4FAE-8EAE-BE7769BCFADF}" dt="2024-12-21T09:28:58.347" v="24" actId="14100"/>
          <ac:picMkLst>
            <pc:docMk/>
            <pc:sldMk cId="3694444349" sldId="307"/>
            <ac:picMk id="10" creationId="{5E1347F2-3672-3625-7D47-EC8DB61F4A69}"/>
          </ac:picMkLst>
        </pc:picChg>
        <pc:picChg chg="mod">
          <ac:chgData name="Santos J" userId="0505d5b20ec42d9b" providerId="LiveId" clId="{EEADC365-F9E7-4FAE-8EAE-BE7769BCFADF}" dt="2024-12-28T11:38:34.571" v="960" actId="14100"/>
          <ac:picMkLst>
            <pc:docMk/>
            <pc:sldMk cId="3694444349" sldId="307"/>
            <ac:picMk id="12" creationId="{0E3B31B7-3B37-13A9-6B37-717D1A7F2444}"/>
          </ac:picMkLst>
        </pc:picChg>
      </pc:sldChg>
      <pc:sldChg chg="modSp mod">
        <pc:chgData name="Santos J" userId="0505d5b20ec42d9b" providerId="LiveId" clId="{EEADC365-F9E7-4FAE-8EAE-BE7769BCFADF}" dt="2024-12-21T09:29:49.923" v="34" actId="14100"/>
        <pc:sldMkLst>
          <pc:docMk/>
          <pc:sldMk cId="2598172269" sldId="308"/>
        </pc:sldMkLst>
        <pc:picChg chg="mod">
          <ac:chgData name="Santos J" userId="0505d5b20ec42d9b" providerId="LiveId" clId="{EEADC365-F9E7-4FAE-8EAE-BE7769BCFADF}" dt="2024-12-21T09:29:31.646" v="30" actId="14100"/>
          <ac:picMkLst>
            <pc:docMk/>
            <pc:sldMk cId="2598172269" sldId="308"/>
            <ac:picMk id="6" creationId="{5ECC42EB-E3D5-313B-628D-CB8BB1DFDC8F}"/>
          </ac:picMkLst>
        </pc:picChg>
        <pc:picChg chg="mod">
          <ac:chgData name="Santos J" userId="0505d5b20ec42d9b" providerId="LiveId" clId="{EEADC365-F9E7-4FAE-8EAE-BE7769BCFADF}" dt="2024-12-21T09:29:24.447" v="28" actId="14100"/>
          <ac:picMkLst>
            <pc:docMk/>
            <pc:sldMk cId="2598172269" sldId="308"/>
            <ac:picMk id="8" creationId="{201DCAB9-24DE-6876-CDB6-83085F2F4A30}"/>
          </ac:picMkLst>
        </pc:picChg>
        <pc:picChg chg="mod">
          <ac:chgData name="Santos J" userId="0505d5b20ec42d9b" providerId="LiveId" clId="{EEADC365-F9E7-4FAE-8EAE-BE7769BCFADF}" dt="2024-12-21T09:29:49.923" v="34" actId="14100"/>
          <ac:picMkLst>
            <pc:docMk/>
            <pc:sldMk cId="2598172269" sldId="308"/>
            <ac:picMk id="10" creationId="{B5D9E379-CBEF-7671-D044-F66EA3926229}"/>
          </ac:picMkLst>
        </pc:picChg>
        <pc:picChg chg="mod">
          <ac:chgData name="Santos J" userId="0505d5b20ec42d9b" providerId="LiveId" clId="{EEADC365-F9E7-4FAE-8EAE-BE7769BCFADF}" dt="2024-12-21T09:29:41.920" v="32" actId="14100"/>
          <ac:picMkLst>
            <pc:docMk/>
            <pc:sldMk cId="2598172269" sldId="308"/>
            <ac:picMk id="12" creationId="{07F77101-1EC6-5F3C-79DB-649C888B75D1}"/>
          </ac:picMkLst>
        </pc:picChg>
      </pc:sldChg>
      <pc:sldChg chg="modSp mod">
        <pc:chgData name="Santos J" userId="0505d5b20ec42d9b" providerId="LiveId" clId="{EEADC365-F9E7-4FAE-8EAE-BE7769BCFADF}" dt="2024-12-28T11:39:35.895" v="966" actId="20577"/>
        <pc:sldMkLst>
          <pc:docMk/>
          <pc:sldMk cId="3840117741" sldId="309"/>
        </pc:sldMkLst>
        <pc:spChg chg="mod">
          <ac:chgData name="Santos J" userId="0505d5b20ec42d9b" providerId="LiveId" clId="{EEADC365-F9E7-4FAE-8EAE-BE7769BCFADF}" dt="2024-12-28T11:39:35.895" v="966" actId="20577"/>
          <ac:spMkLst>
            <pc:docMk/>
            <pc:sldMk cId="3840117741" sldId="309"/>
            <ac:spMk id="2" creationId="{3EC4819B-A550-2538-E32F-E137B0CFC8F9}"/>
          </ac:spMkLst>
        </pc:spChg>
      </pc:sldChg>
      <pc:sldChg chg="addSp delSp modSp mod">
        <pc:chgData name="Santos J" userId="0505d5b20ec42d9b" providerId="LiveId" clId="{EEADC365-F9E7-4FAE-8EAE-BE7769BCFADF}" dt="2024-12-28T11:42:29.694" v="1004" actId="14100"/>
        <pc:sldMkLst>
          <pc:docMk/>
          <pc:sldMk cId="3618926163" sldId="312"/>
        </pc:sldMkLst>
        <pc:spChg chg="del">
          <ac:chgData name="Santos J" userId="0505d5b20ec42d9b" providerId="LiveId" clId="{EEADC365-F9E7-4FAE-8EAE-BE7769BCFADF}" dt="2024-12-28T11:40:10.574" v="969" actId="478"/>
          <ac:spMkLst>
            <pc:docMk/>
            <pc:sldMk cId="3618926163" sldId="312"/>
            <ac:spMk id="2" creationId="{DAC75873-C678-2258-87E5-505EC972E51C}"/>
          </ac:spMkLst>
        </pc:spChg>
        <pc:spChg chg="add del mod">
          <ac:chgData name="Santos J" userId="0505d5b20ec42d9b" providerId="LiveId" clId="{EEADC365-F9E7-4FAE-8EAE-BE7769BCFADF}" dt="2024-12-28T11:40:53.186" v="970" actId="931"/>
          <ac:spMkLst>
            <pc:docMk/>
            <pc:sldMk cId="3618926163" sldId="312"/>
            <ac:spMk id="5" creationId="{A9AFCB69-F6B5-3C8C-009D-2313D22DB490}"/>
          </ac:spMkLst>
        </pc:spChg>
        <pc:picChg chg="del mod">
          <ac:chgData name="Santos J" userId="0505d5b20ec42d9b" providerId="LiveId" clId="{EEADC365-F9E7-4FAE-8EAE-BE7769BCFADF}" dt="2024-12-28T11:40:03.446" v="967" actId="478"/>
          <ac:picMkLst>
            <pc:docMk/>
            <pc:sldMk cId="3618926163" sldId="312"/>
            <ac:picMk id="6" creationId="{B4C84BA9-0D4F-69C1-B172-77DD519DEF56}"/>
          </ac:picMkLst>
        </pc:picChg>
        <pc:picChg chg="del mod">
          <ac:chgData name="Santos J" userId="0505d5b20ec42d9b" providerId="LiveId" clId="{EEADC365-F9E7-4FAE-8EAE-BE7769BCFADF}" dt="2024-12-28T11:40:05.199" v="968" actId="478"/>
          <ac:picMkLst>
            <pc:docMk/>
            <pc:sldMk cId="3618926163" sldId="312"/>
            <ac:picMk id="8" creationId="{8E13CB42-8775-1705-3568-3933B428D9CC}"/>
          </ac:picMkLst>
        </pc:picChg>
        <pc:picChg chg="add mod">
          <ac:chgData name="Santos J" userId="0505d5b20ec42d9b" providerId="LiveId" clId="{EEADC365-F9E7-4FAE-8EAE-BE7769BCFADF}" dt="2024-12-28T11:42:29.694" v="1004" actId="14100"/>
          <ac:picMkLst>
            <pc:docMk/>
            <pc:sldMk cId="3618926163" sldId="312"/>
            <ac:picMk id="9" creationId="{EC545F5C-A591-C70E-DD6E-CD6495FE5F82}"/>
          </ac:picMkLst>
        </pc:picChg>
        <pc:picChg chg="add del mod">
          <ac:chgData name="Santos J" userId="0505d5b20ec42d9b" providerId="LiveId" clId="{EEADC365-F9E7-4FAE-8EAE-BE7769BCFADF}" dt="2024-12-28T11:41:23.850" v="989" actId="478"/>
          <ac:picMkLst>
            <pc:docMk/>
            <pc:sldMk cId="3618926163" sldId="312"/>
            <ac:picMk id="11" creationId="{18609BB8-D55F-2518-99FE-F30A3458310E}"/>
          </ac:picMkLst>
        </pc:picChg>
        <pc:picChg chg="add mod">
          <ac:chgData name="Santos J" userId="0505d5b20ec42d9b" providerId="LiveId" clId="{EEADC365-F9E7-4FAE-8EAE-BE7769BCFADF}" dt="2024-12-28T11:42:20.053" v="1002" actId="1076"/>
          <ac:picMkLst>
            <pc:docMk/>
            <pc:sldMk cId="3618926163" sldId="312"/>
            <ac:picMk id="13" creationId="{92A60524-6C81-6235-531E-378C61BE2088}"/>
          </ac:picMkLst>
        </pc:picChg>
        <pc:picChg chg="add mod">
          <ac:chgData name="Santos J" userId="0505d5b20ec42d9b" providerId="LiveId" clId="{EEADC365-F9E7-4FAE-8EAE-BE7769BCFADF}" dt="2024-12-28T11:41:46.116" v="995" actId="14100"/>
          <ac:picMkLst>
            <pc:docMk/>
            <pc:sldMk cId="3618926163" sldId="312"/>
            <ac:picMk id="15" creationId="{EBE5E07C-5590-B338-ECC5-5319FA5AE7A5}"/>
          </ac:picMkLst>
        </pc:picChg>
      </pc:sldChg>
      <pc:sldChg chg="modSp mod">
        <pc:chgData name="Santos J" userId="0505d5b20ec42d9b" providerId="LiveId" clId="{EEADC365-F9E7-4FAE-8EAE-BE7769BCFADF}" dt="2024-12-28T11:44:58.485" v="1090" actId="20577"/>
        <pc:sldMkLst>
          <pc:docMk/>
          <pc:sldMk cId="2620232965" sldId="313"/>
        </pc:sldMkLst>
        <pc:spChg chg="mod">
          <ac:chgData name="Santos J" userId="0505d5b20ec42d9b" providerId="LiveId" clId="{EEADC365-F9E7-4FAE-8EAE-BE7769BCFADF}" dt="2024-12-28T11:44:58.485" v="1090" actId="20577"/>
          <ac:spMkLst>
            <pc:docMk/>
            <pc:sldMk cId="2620232965" sldId="313"/>
            <ac:spMk id="2" creationId="{1CE8F6E5-6C67-1C5C-C939-5A5FDD389FE5}"/>
          </ac:spMkLst>
        </pc:spChg>
      </pc:sldChg>
      <pc:sldChg chg="addSp delSp modSp mod">
        <pc:chgData name="Santos J" userId="0505d5b20ec42d9b" providerId="LiveId" clId="{EEADC365-F9E7-4FAE-8EAE-BE7769BCFADF}" dt="2024-12-28T11:46:17.228" v="1110" actId="14100"/>
        <pc:sldMkLst>
          <pc:docMk/>
          <pc:sldMk cId="3458791964" sldId="317"/>
        </pc:sldMkLst>
        <pc:spChg chg="add del mod">
          <ac:chgData name="Santos J" userId="0505d5b20ec42d9b" providerId="LiveId" clId="{EEADC365-F9E7-4FAE-8EAE-BE7769BCFADF}" dt="2024-12-28T11:45:30.711" v="1093" actId="931"/>
          <ac:spMkLst>
            <pc:docMk/>
            <pc:sldMk cId="3458791964" sldId="317"/>
            <ac:spMk id="3" creationId="{75AC35A1-F19D-F447-8AD3-0A9D3E756F23}"/>
          </ac:spMkLst>
        </pc:spChg>
        <pc:picChg chg="del mod">
          <ac:chgData name="Santos J" userId="0505d5b20ec42d9b" providerId="LiveId" clId="{EEADC365-F9E7-4FAE-8EAE-BE7769BCFADF}" dt="2024-12-28T11:45:16.743" v="1091" actId="478"/>
          <ac:picMkLst>
            <pc:docMk/>
            <pc:sldMk cId="3458791964" sldId="317"/>
            <ac:picMk id="6" creationId="{9471E7CA-1EFA-C0B9-6D32-D4EBD8C7D8E0}"/>
          </ac:picMkLst>
        </pc:picChg>
        <pc:picChg chg="add mod">
          <ac:chgData name="Santos J" userId="0505d5b20ec42d9b" providerId="LiveId" clId="{EEADC365-F9E7-4FAE-8EAE-BE7769BCFADF}" dt="2024-12-28T11:46:17.228" v="1110" actId="14100"/>
          <ac:picMkLst>
            <pc:docMk/>
            <pc:sldMk cId="3458791964" sldId="317"/>
            <ac:picMk id="7" creationId="{17E69C1B-EF2C-A3D7-2139-9751909A2822}"/>
          </ac:picMkLst>
        </pc:picChg>
        <pc:picChg chg="del mod">
          <ac:chgData name="Santos J" userId="0505d5b20ec42d9b" providerId="LiveId" clId="{EEADC365-F9E7-4FAE-8EAE-BE7769BCFADF}" dt="2024-12-28T11:45:18.452" v="1092" actId="478"/>
          <ac:picMkLst>
            <pc:docMk/>
            <pc:sldMk cId="3458791964" sldId="317"/>
            <ac:picMk id="8" creationId="{4F2CBA2C-E1CA-07CB-4C0B-073F322BDAC8}"/>
          </ac:picMkLst>
        </pc:picChg>
        <pc:picChg chg="add mod">
          <ac:chgData name="Santos J" userId="0505d5b20ec42d9b" providerId="LiveId" clId="{EEADC365-F9E7-4FAE-8EAE-BE7769BCFADF}" dt="2024-12-28T11:46:03.259" v="1106" actId="14100"/>
          <ac:picMkLst>
            <pc:docMk/>
            <pc:sldMk cId="3458791964" sldId="317"/>
            <ac:picMk id="10" creationId="{32C5A4A4-E15B-07B6-4921-7102E3F2687F}"/>
          </ac:picMkLst>
        </pc:picChg>
      </pc:sldChg>
      <pc:sldChg chg="modSp mod">
        <pc:chgData name="Santos J" userId="0505d5b20ec42d9b" providerId="LiveId" clId="{EEADC365-F9E7-4FAE-8EAE-BE7769BCFADF}" dt="2024-12-28T11:47:52.507" v="1169" actId="20577"/>
        <pc:sldMkLst>
          <pc:docMk/>
          <pc:sldMk cId="797509556" sldId="319"/>
        </pc:sldMkLst>
        <pc:spChg chg="mod">
          <ac:chgData name="Santos J" userId="0505d5b20ec42d9b" providerId="LiveId" clId="{EEADC365-F9E7-4FAE-8EAE-BE7769BCFADF}" dt="2024-12-28T11:47:52.507" v="1169" actId="20577"/>
          <ac:spMkLst>
            <pc:docMk/>
            <pc:sldMk cId="797509556" sldId="319"/>
            <ac:spMk id="3" creationId="{820CAB7E-A0B2-A3FB-37B3-9C3CE6B86A4F}"/>
          </ac:spMkLst>
        </pc:spChg>
      </pc:sldChg>
      <pc:sldChg chg="addSp delSp modSp new mod modClrScheme chgLayout">
        <pc:chgData name="Santos J" userId="0505d5b20ec42d9b" providerId="LiveId" clId="{EEADC365-F9E7-4FAE-8EAE-BE7769BCFADF}" dt="2024-12-28T11:52:47.192" v="1277" actId="26606"/>
        <pc:sldMkLst>
          <pc:docMk/>
          <pc:sldMk cId="2214929470" sldId="320"/>
        </pc:sldMkLst>
        <pc:spChg chg="mod">
          <ac:chgData name="Santos J" userId="0505d5b20ec42d9b" providerId="LiveId" clId="{EEADC365-F9E7-4FAE-8EAE-BE7769BCFADF}" dt="2024-12-28T11:52:47.192" v="1277" actId="26606"/>
          <ac:spMkLst>
            <pc:docMk/>
            <pc:sldMk cId="2214929470" sldId="320"/>
            <ac:spMk id="2" creationId="{A6FE05D3-733A-7905-F4F3-1C707A80447B}"/>
          </ac:spMkLst>
        </pc:spChg>
        <pc:picChg chg="add del">
          <ac:chgData name="Santos J" userId="0505d5b20ec42d9b" providerId="LiveId" clId="{EEADC365-F9E7-4FAE-8EAE-BE7769BCFADF}" dt="2024-12-28T11:52:47.166" v="1276" actId="26606"/>
          <ac:picMkLst>
            <pc:docMk/>
            <pc:sldMk cId="2214929470" sldId="320"/>
            <ac:picMk id="4" creationId="{318A0546-344D-2E05-4C93-D779FF4C28BD}"/>
          </ac:picMkLst>
        </pc:picChg>
        <pc:picChg chg="add">
          <ac:chgData name="Santos J" userId="0505d5b20ec42d9b" providerId="LiveId" clId="{EEADC365-F9E7-4FAE-8EAE-BE7769BCFADF}" dt="2024-12-28T11:52:47.192" v="1277" actId="26606"/>
          <ac:picMkLst>
            <pc:docMk/>
            <pc:sldMk cId="2214929470" sldId="320"/>
            <ac:picMk id="6" creationId="{6B9B05B5-5D68-1D15-AE7F-62D8D33BB316}"/>
          </ac:picMkLst>
        </pc:picChg>
      </pc:sldChg>
      <pc:sldChg chg="del">
        <pc:chgData name="Santos J" userId="0505d5b20ec42d9b" providerId="LiveId" clId="{EEADC365-F9E7-4FAE-8EAE-BE7769BCFADF}" dt="2024-12-28T11:48:29.141" v="1170" actId="47"/>
        <pc:sldMkLst>
          <pc:docMk/>
          <pc:sldMk cId="3851323249" sldId="320"/>
        </pc:sldMkLst>
      </pc:sldChg>
      <pc:sldChg chg="addSp delSp modSp new mod">
        <pc:chgData name="Santos J" userId="0505d5b20ec42d9b" providerId="LiveId" clId="{EEADC365-F9E7-4FAE-8EAE-BE7769BCFADF}" dt="2024-12-28T11:55:07.109" v="1314" actId="14100"/>
        <pc:sldMkLst>
          <pc:docMk/>
          <pc:sldMk cId="2060303377" sldId="321"/>
        </pc:sldMkLst>
        <pc:spChg chg="del">
          <ac:chgData name="Santos J" userId="0505d5b20ec42d9b" providerId="LiveId" clId="{EEADC365-F9E7-4FAE-8EAE-BE7769BCFADF}" dt="2024-12-28T11:53:10.883" v="1280" actId="478"/>
          <ac:spMkLst>
            <pc:docMk/>
            <pc:sldMk cId="2060303377" sldId="321"/>
            <ac:spMk id="2" creationId="{22F3FD70-B833-3902-FA3C-3E00F4A8299F}"/>
          </ac:spMkLst>
        </pc:spChg>
        <pc:spChg chg="del">
          <ac:chgData name="Santos J" userId="0505d5b20ec42d9b" providerId="LiveId" clId="{EEADC365-F9E7-4FAE-8EAE-BE7769BCFADF}" dt="2024-12-28T11:53:25.138" v="1281" actId="931"/>
          <ac:spMkLst>
            <pc:docMk/>
            <pc:sldMk cId="2060303377" sldId="321"/>
            <ac:spMk id="3" creationId="{2341DA38-830F-E5B1-C66B-A8FECE6CC865}"/>
          </ac:spMkLst>
        </pc:spChg>
        <pc:picChg chg="add mod">
          <ac:chgData name="Santos J" userId="0505d5b20ec42d9b" providerId="LiveId" clId="{EEADC365-F9E7-4FAE-8EAE-BE7769BCFADF}" dt="2024-12-28T11:54:51.591" v="1311" actId="14100"/>
          <ac:picMkLst>
            <pc:docMk/>
            <pc:sldMk cId="2060303377" sldId="321"/>
            <ac:picMk id="6" creationId="{AC067F2E-65BF-3A9D-9B0C-5CAC34A9E492}"/>
          </ac:picMkLst>
        </pc:picChg>
        <pc:picChg chg="add mod">
          <ac:chgData name="Santos J" userId="0505d5b20ec42d9b" providerId="LiveId" clId="{EEADC365-F9E7-4FAE-8EAE-BE7769BCFADF}" dt="2024-12-28T11:55:07.109" v="1314" actId="14100"/>
          <ac:picMkLst>
            <pc:docMk/>
            <pc:sldMk cId="2060303377" sldId="321"/>
            <ac:picMk id="8" creationId="{5E1F8C2A-7990-633E-D6EE-18B4728AB1D1}"/>
          </ac:picMkLst>
        </pc:picChg>
        <pc:picChg chg="add mod">
          <ac:chgData name="Santos J" userId="0505d5b20ec42d9b" providerId="LiveId" clId="{EEADC365-F9E7-4FAE-8EAE-BE7769BCFADF}" dt="2024-12-28T11:54:59.429" v="1312" actId="14100"/>
          <ac:picMkLst>
            <pc:docMk/>
            <pc:sldMk cId="2060303377" sldId="321"/>
            <ac:picMk id="10" creationId="{E5B7E5E5-4E4E-BFBE-2997-8A05B8988F62}"/>
          </ac:picMkLst>
        </pc:picChg>
        <pc:picChg chg="add mod">
          <ac:chgData name="Santos J" userId="0505d5b20ec42d9b" providerId="LiveId" clId="{EEADC365-F9E7-4FAE-8EAE-BE7769BCFADF}" dt="2024-12-28T11:55:02.479" v="1313" actId="14100"/>
          <ac:picMkLst>
            <pc:docMk/>
            <pc:sldMk cId="2060303377" sldId="321"/>
            <ac:picMk id="12" creationId="{791FEB52-69D0-6A05-B1E3-04B2D9A7701C}"/>
          </ac:picMkLst>
        </pc:picChg>
      </pc:sldChg>
      <pc:sldChg chg="addSp delSp modSp new mod">
        <pc:chgData name="Santos J" userId="0505d5b20ec42d9b" providerId="LiveId" clId="{EEADC365-F9E7-4FAE-8EAE-BE7769BCFADF}" dt="2024-12-28T11:55:50.429" v="1323" actId="14100"/>
        <pc:sldMkLst>
          <pc:docMk/>
          <pc:sldMk cId="2468931454" sldId="322"/>
        </pc:sldMkLst>
        <pc:spChg chg="del">
          <ac:chgData name="Santos J" userId="0505d5b20ec42d9b" providerId="LiveId" clId="{EEADC365-F9E7-4FAE-8EAE-BE7769BCFADF}" dt="2024-12-28T11:53:40.751" v="1286" actId="478"/>
          <ac:spMkLst>
            <pc:docMk/>
            <pc:sldMk cId="2468931454" sldId="322"/>
            <ac:spMk id="2" creationId="{CB59D3EF-46FD-FC80-CD08-F39E3A208A31}"/>
          </ac:spMkLst>
        </pc:spChg>
        <pc:spChg chg="del">
          <ac:chgData name="Santos J" userId="0505d5b20ec42d9b" providerId="LiveId" clId="{EEADC365-F9E7-4FAE-8EAE-BE7769BCFADF}" dt="2024-12-28T11:53:53.166" v="1287" actId="931"/>
          <ac:spMkLst>
            <pc:docMk/>
            <pc:sldMk cId="2468931454" sldId="322"/>
            <ac:spMk id="3" creationId="{369739C6-02F6-D43F-1432-ED7834A204AC}"/>
          </ac:spMkLst>
        </pc:spChg>
        <pc:picChg chg="add mod">
          <ac:chgData name="Santos J" userId="0505d5b20ec42d9b" providerId="LiveId" clId="{EEADC365-F9E7-4FAE-8EAE-BE7769BCFADF}" dt="2024-12-28T11:55:36.856" v="1320" actId="14100"/>
          <ac:picMkLst>
            <pc:docMk/>
            <pc:sldMk cId="2468931454" sldId="322"/>
            <ac:picMk id="6" creationId="{14A651CC-3C79-7881-18EE-AC4F29DA3616}"/>
          </ac:picMkLst>
        </pc:picChg>
        <pc:picChg chg="add mod">
          <ac:chgData name="Santos J" userId="0505d5b20ec42d9b" providerId="LiveId" clId="{EEADC365-F9E7-4FAE-8EAE-BE7769BCFADF}" dt="2024-12-28T11:55:50.429" v="1323" actId="14100"/>
          <ac:picMkLst>
            <pc:docMk/>
            <pc:sldMk cId="2468931454" sldId="322"/>
            <ac:picMk id="8" creationId="{6EF52B08-FF89-ED85-D224-F98EAE9AA687}"/>
          </ac:picMkLst>
        </pc:picChg>
        <pc:picChg chg="add mod">
          <ac:chgData name="Santos J" userId="0505d5b20ec42d9b" providerId="LiveId" clId="{EEADC365-F9E7-4FAE-8EAE-BE7769BCFADF}" dt="2024-12-28T11:55:41.875" v="1321" actId="14100"/>
          <ac:picMkLst>
            <pc:docMk/>
            <pc:sldMk cId="2468931454" sldId="322"/>
            <ac:picMk id="10" creationId="{E68F1D94-9ADC-5B5D-214A-D2E7DD5383FA}"/>
          </ac:picMkLst>
        </pc:picChg>
        <pc:picChg chg="add mod">
          <ac:chgData name="Santos J" userId="0505d5b20ec42d9b" providerId="LiveId" clId="{EEADC365-F9E7-4FAE-8EAE-BE7769BCFADF}" dt="2024-12-28T11:55:45.413" v="1322" actId="14100"/>
          <ac:picMkLst>
            <pc:docMk/>
            <pc:sldMk cId="2468931454" sldId="322"/>
            <ac:picMk id="12" creationId="{4046DDB2-5222-A75F-0DCB-3396667AF55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C2FC9-8E3D-4D0A-84DD-7DED9D18C0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10967E-9A77-41BB-9B90-CFBA2F73BDBE}">
      <dgm:prSet/>
      <dgm:spPr/>
      <dgm:t>
        <a:bodyPr/>
        <a:lstStyle/>
        <a:p>
          <a:r>
            <a:rPr lang="en-US" b="1" baseline="0"/>
            <a:t>Good [morning/afternoon/evening] everyone,</a:t>
          </a:r>
          <a:endParaRPr lang="en-US"/>
        </a:p>
      </dgm:t>
    </dgm:pt>
    <dgm:pt modelId="{C458DAFC-B7CF-4F9B-9BE1-AFA4FED30FE2}" type="parTrans" cxnId="{3A13E1A5-EF24-47DA-82C7-78A6CF09F429}">
      <dgm:prSet/>
      <dgm:spPr/>
      <dgm:t>
        <a:bodyPr/>
        <a:lstStyle/>
        <a:p>
          <a:endParaRPr lang="en-US"/>
        </a:p>
      </dgm:t>
    </dgm:pt>
    <dgm:pt modelId="{315907B5-94DA-4673-B07D-7D4AC5E9AF4F}" type="sibTrans" cxnId="{3A13E1A5-EF24-47DA-82C7-78A6CF09F429}">
      <dgm:prSet/>
      <dgm:spPr/>
      <dgm:t>
        <a:bodyPr/>
        <a:lstStyle/>
        <a:p>
          <a:endParaRPr lang="en-US"/>
        </a:p>
      </dgm:t>
    </dgm:pt>
    <dgm:pt modelId="{930781E8-A2FE-4C94-A8F0-57CE81A13B29}">
      <dgm:prSet/>
      <dgm:spPr/>
      <dgm:t>
        <a:bodyPr/>
        <a:lstStyle/>
        <a:p>
          <a:r>
            <a:rPr lang="en-US" b="1" baseline="0"/>
            <a:t>My name is Joseph, and today I am honored to present an in-depth data analysis project centered on H &amp; J Bath and Body Works.</a:t>
          </a:r>
          <a:endParaRPr lang="en-US"/>
        </a:p>
      </dgm:t>
    </dgm:pt>
    <dgm:pt modelId="{79E78D07-F09E-462A-A5E0-D55442CBD38B}" type="parTrans" cxnId="{74FB30C8-F245-4DD5-9FC7-28EB40C12F17}">
      <dgm:prSet/>
      <dgm:spPr/>
      <dgm:t>
        <a:bodyPr/>
        <a:lstStyle/>
        <a:p>
          <a:endParaRPr lang="en-US"/>
        </a:p>
      </dgm:t>
    </dgm:pt>
    <dgm:pt modelId="{4BA76077-386A-4686-A4CC-C0AA99ABD6FB}" type="sibTrans" cxnId="{74FB30C8-F245-4DD5-9FC7-28EB40C12F17}">
      <dgm:prSet/>
      <dgm:spPr/>
      <dgm:t>
        <a:bodyPr/>
        <a:lstStyle/>
        <a:p>
          <a:endParaRPr lang="en-US"/>
        </a:p>
      </dgm:t>
    </dgm:pt>
    <dgm:pt modelId="{9DE1B0B4-FF12-4288-8019-EAA853DFCD91}">
      <dgm:prSet/>
      <dgm:spPr/>
      <dgm:t>
        <a:bodyPr/>
        <a:lstStyle/>
        <a:p>
          <a:r>
            <a:rPr lang="en-US" b="1" baseline="0" dirty="0"/>
            <a:t>The primary objective of this project was to figure out the profit and loss of this shipment and  to achieve a comprehensive understanding of the business's performance, with a keen focus on profitability and sales trends. Through this analysis, I aim to provide actionable insights that will drive strategic decision-making and foster sustainable growth.</a:t>
          </a:r>
          <a:endParaRPr lang="en-US" dirty="0"/>
        </a:p>
      </dgm:t>
    </dgm:pt>
    <dgm:pt modelId="{C1ADCE88-3A1E-476D-BC49-4018AC1AC8F8}" type="parTrans" cxnId="{69F006AD-0738-4B5B-AC02-D8A7EDE23192}">
      <dgm:prSet/>
      <dgm:spPr/>
      <dgm:t>
        <a:bodyPr/>
        <a:lstStyle/>
        <a:p>
          <a:endParaRPr lang="en-US"/>
        </a:p>
      </dgm:t>
    </dgm:pt>
    <dgm:pt modelId="{138A7166-99D6-431C-B349-2632A25CE342}" type="sibTrans" cxnId="{69F006AD-0738-4B5B-AC02-D8A7EDE23192}">
      <dgm:prSet/>
      <dgm:spPr/>
      <dgm:t>
        <a:bodyPr/>
        <a:lstStyle/>
        <a:p>
          <a:endParaRPr lang="en-US"/>
        </a:p>
      </dgm:t>
    </dgm:pt>
    <dgm:pt modelId="{5B6A4BE7-5C42-449E-B697-6B9CF240F1FE}" type="pres">
      <dgm:prSet presAssocID="{577C2FC9-8E3D-4D0A-84DD-7DED9D18C0DB}" presName="root" presStyleCnt="0">
        <dgm:presLayoutVars>
          <dgm:dir/>
          <dgm:resizeHandles val="exact"/>
        </dgm:presLayoutVars>
      </dgm:prSet>
      <dgm:spPr/>
    </dgm:pt>
    <dgm:pt modelId="{6F766791-9FDA-4446-9597-588370A5220A}" type="pres">
      <dgm:prSet presAssocID="{AE10967E-9A77-41BB-9B90-CFBA2F73BDBE}" presName="compNode" presStyleCnt="0"/>
      <dgm:spPr/>
    </dgm:pt>
    <dgm:pt modelId="{1FE82F88-A75F-42D5-B6A5-0785CB2E3C98}" type="pres">
      <dgm:prSet presAssocID="{AE10967E-9A77-41BB-9B90-CFBA2F73BDBE}" presName="bgRect" presStyleLbl="bgShp" presStyleIdx="0" presStyleCnt="3" custLinFactNeighborX="0" custLinFactNeighborY="-78"/>
      <dgm:spPr/>
    </dgm:pt>
    <dgm:pt modelId="{201192AB-908C-427D-82E3-9D8FCDEEA655}" type="pres">
      <dgm:prSet presAssocID="{AE10967E-9A77-41BB-9B90-CFBA2F73BD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Outline"/>
        </a:ext>
      </dgm:extLst>
    </dgm:pt>
    <dgm:pt modelId="{90614AA7-BDBC-44B0-BAF3-498C7FC8B3F9}" type="pres">
      <dgm:prSet presAssocID="{AE10967E-9A77-41BB-9B90-CFBA2F73BDBE}" presName="spaceRect" presStyleCnt="0"/>
      <dgm:spPr/>
    </dgm:pt>
    <dgm:pt modelId="{0164DF0D-2BD3-444D-BFF9-EA0C450CE4D8}" type="pres">
      <dgm:prSet presAssocID="{AE10967E-9A77-41BB-9B90-CFBA2F73BDBE}" presName="parTx" presStyleLbl="revTx" presStyleIdx="0" presStyleCnt="3">
        <dgm:presLayoutVars>
          <dgm:chMax val="0"/>
          <dgm:chPref val="0"/>
        </dgm:presLayoutVars>
      </dgm:prSet>
      <dgm:spPr/>
    </dgm:pt>
    <dgm:pt modelId="{BA80698C-E4C5-4FC2-81C6-B34D02413FAC}" type="pres">
      <dgm:prSet presAssocID="{315907B5-94DA-4673-B07D-7D4AC5E9AF4F}" presName="sibTrans" presStyleCnt="0"/>
      <dgm:spPr/>
    </dgm:pt>
    <dgm:pt modelId="{E72BCC37-7C41-4D93-92FF-497B6A1F48A5}" type="pres">
      <dgm:prSet presAssocID="{930781E8-A2FE-4C94-A8F0-57CE81A13B29}" presName="compNode" presStyleCnt="0"/>
      <dgm:spPr/>
    </dgm:pt>
    <dgm:pt modelId="{76D5FC46-57EB-4109-A48D-2A3D733FC8CB}" type="pres">
      <dgm:prSet presAssocID="{930781E8-A2FE-4C94-A8F0-57CE81A13B29}" presName="bgRect" presStyleLbl="bgShp" presStyleIdx="1" presStyleCnt="3"/>
      <dgm:spPr/>
    </dgm:pt>
    <dgm:pt modelId="{F46A491C-731A-48AF-9B9A-784BA75ECEAE}" type="pres">
      <dgm:prSet presAssocID="{930781E8-A2FE-4C94-A8F0-57CE81A13B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htub"/>
        </a:ext>
      </dgm:extLst>
    </dgm:pt>
    <dgm:pt modelId="{838DAB57-7648-4A33-B4B9-7D82E60F44E1}" type="pres">
      <dgm:prSet presAssocID="{930781E8-A2FE-4C94-A8F0-57CE81A13B29}" presName="spaceRect" presStyleCnt="0"/>
      <dgm:spPr/>
    </dgm:pt>
    <dgm:pt modelId="{C013D6C4-9C2E-49D7-AD94-F053B81D2961}" type="pres">
      <dgm:prSet presAssocID="{930781E8-A2FE-4C94-A8F0-57CE81A13B29}" presName="parTx" presStyleLbl="revTx" presStyleIdx="1" presStyleCnt="3">
        <dgm:presLayoutVars>
          <dgm:chMax val="0"/>
          <dgm:chPref val="0"/>
        </dgm:presLayoutVars>
      </dgm:prSet>
      <dgm:spPr/>
    </dgm:pt>
    <dgm:pt modelId="{DC66E381-F00E-4023-9999-B400440EB42D}" type="pres">
      <dgm:prSet presAssocID="{4BA76077-386A-4686-A4CC-C0AA99ABD6FB}" presName="sibTrans" presStyleCnt="0"/>
      <dgm:spPr/>
    </dgm:pt>
    <dgm:pt modelId="{52498671-D693-490B-B5BF-534630F9E4AB}" type="pres">
      <dgm:prSet presAssocID="{9DE1B0B4-FF12-4288-8019-EAA853DFCD91}" presName="compNode" presStyleCnt="0"/>
      <dgm:spPr/>
    </dgm:pt>
    <dgm:pt modelId="{89E55F78-D51D-4CB6-B732-7D77DCCDC138}" type="pres">
      <dgm:prSet presAssocID="{9DE1B0B4-FF12-4288-8019-EAA853DFCD91}" presName="bgRect" presStyleLbl="bgShp" presStyleIdx="2" presStyleCnt="3"/>
      <dgm:spPr/>
    </dgm:pt>
    <dgm:pt modelId="{321443F2-6741-494E-A6C1-3E76FF9F2F02}" type="pres">
      <dgm:prSet presAssocID="{9DE1B0B4-FF12-4288-8019-EAA853DFCD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E2572CB-F8C9-492E-B45F-2D25A15188E6}" type="pres">
      <dgm:prSet presAssocID="{9DE1B0B4-FF12-4288-8019-EAA853DFCD91}" presName="spaceRect" presStyleCnt="0"/>
      <dgm:spPr/>
    </dgm:pt>
    <dgm:pt modelId="{D08A806F-C4D0-4468-A1F4-37B3E2B9AB76}" type="pres">
      <dgm:prSet presAssocID="{9DE1B0B4-FF12-4288-8019-EAA853DFCD9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7A5644-F9A7-43BA-8DDB-6080B773F0CA}" type="presOf" srcId="{930781E8-A2FE-4C94-A8F0-57CE81A13B29}" destId="{C013D6C4-9C2E-49D7-AD94-F053B81D2961}" srcOrd="0" destOrd="0" presId="urn:microsoft.com/office/officeart/2018/2/layout/IconVerticalSolidList"/>
    <dgm:cxn modelId="{9B79D158-BC24-4D69-95E9-AF8B19695262}" type="presOf" srcId="{9DE1B0B4-FF12-4288-8019-EAA853DFCD91}" destId="{D08A806F-C4D0-4468-A1F4-37B3E2B9AB76}" srcOrd="0" destOrd="0" presId="urn:microsoft.com/office/officeart/2018/2/layout/IconVerticalSolidList"/>
    <dgm:cxn modelId="{F6595384-B2BC-400A-BAA0-CF57F5F0A09D}" type="presOf" srcId="{AE10967E-9A77-41BB-9B90-CFBA2F73BDBE}" destId="{0164DF0D-2BD3-444D-BFF9-EA0C450CE4D8}" srcOrd="0" destOrd="0" presId="urn:microsoft.com/office/officeart/2018/2/layout/IconVerticalSolidList"/>
    <dgm:cxn modelId="{3A13E1A5-EF24-47DA-82C7-78A6CF09F429}" srcId="{577C2FC9-8E3D-4D0A-84DD-7DED9D18C0DB}" destId="{AE10967E-9A77-41BB-9B90-CFBA2F73BDBE}" srcOrd="0" destOrd="0" parTransId="{C458DAFC-B7CF-4F9B-9BE1-AFA4FED30FE2}" sibTransId="{315907B5-94DA-4673-B07D-7D4AC5E9AF4F}"/>
    <dgm:cxn modelId="{69F006AD-0738-4B5B-AC02-D8A7EDE23192}" srcId="{577C2FC9-8E3D-4D0A-84DD-7DED9D18C0DB}" destId="{9DE1B0B4-FF12-4288-8019-EAA853DFCD91}" srcOrd="2" destOrd="0" parTransId="{C1ADCE88-3A1E-476D-BC49-4018AC1AC8F8}" sibTransId="{138A7166-99D6-431C-B349-2632A25CE342}"/>
    <dgm:cxn modelId="{0337AABB-D694-4C68-A946-8C4BC63229F4}" type="presOf" srcId="{577C2FC9-8E3D-4D0A-84DD-7DED9D18C0DB}" destId="{5B6A4BE7-5C42-449E-B697-6B9CF240F1FE}" srcOrd="0" destOrd="0" presId="urn:microsoft.com/office/officeart/2018/2/layout/IconVerticalSolidList"/>
    <dgm:cxn modelId="{74FB30C8-F245-4DD5-9FC7-28EB40C12F17}" srcId="{577C2FC9-8E3D-4D0A-84DD-7DED9D18C0DB}" destId="{930781E8-A2FE-4C94-A8F0-57CE81A13B29}" srcOrd="1" destOrd="0" parTransId="{79E78D07-F09E-462A-A5E0-D55442CBD38B}" sibTransId="{4BA76077-386A-4686-A4CC-C0AA99ABD6FB}"/>
    <dgm:cxn modelId="{8D5BBAD7-F52D-4B2E-B98C-96E09DEB3526}" type="presParOf" srcId="{5B6A4BE7-5C42-449E-B697-6B9CF240F1FE}" destId="{6F766791-9FDA-4446-9597-588370A5220A}" srcOrd="0" destOrd="0" presId="urn:microsoft.com/office/officeart/2018/2/layout/IconVerticalSolidList"/>
    <dgm:cxn modelId="{5618ED55-CD42-415D-BB4C-8A148B771DA4}" type="presParOf" srcId="{6F766791-9FDA-4446-9597-588370A5220A}" destId="{1FE82F88-A75F-42D5-B6A5-0785CB2E3C98}" srcOrd="0" destOrd="0" presId="urn:microsoft.com/office/officeart/2018/2/layout/IconVerticalSolidList"/>
    <dgm:cxn modelId="{26192DAA-52DD-45BF-A4F9-6EB9993C1CEC}" type="presParOf" srcId="{6F766791-9FDA-4446-9597-588370A5220A}" destId="{201192AB-908C-427D-82E3-9D8FCDEEA655}" srcOrd="1" destOrd="0" presId="urn:microsoft.com/office/officeart/2018/2/layout/IconVerticalSolidList"/>
    <dgm:cxn modelId="{969381FB-FE02-4185-B1AF-EF6F405E147E}" type="presParOf" srcId="{6F766791-9FDA-4446-9597-588370A5220A}" destId="{90614AA7-BDBC-44B0-BAF3-498C7FC8B3F9}" srcOrd="2" destOrd="0" presId="urn:microsoft.com/office/officeart/2018/2/layout/IconVerticalSolidList"/>
    <dgm:cxn modelId="{EE91B9F7-AFCF-4235-ACB6-356839C0F45D}" type="presParOf" srcId="{6F766791-9FDA-4446-9597-588370A5220A}" destId="{0164DF0D-2BD3-444D-BFF9-EA0C450CE4D8}" srcOrd="3" destOrd="0" presId="urn:microsoft.com/office/officeart/2018/2/layout/IconVerticalSolidList"/>
    <dgm:cxn modelId="{DC5F73CB-695A-428E-B4C1-2B977C4A2D60}" type="presParOf" srcId="{5B6A4BE7-5C42-449E-B697-6B9CF240F1FE}" destId="{BA80698C-E4C5-4FC2-81C6-B34D02413FAC}" srcOrd="1" destOrd="0" presId="urn:microsoft.com/office/officeart/2018/2/layout/IconVerticalSolidList"/>
    <dgm:cxn modelId="{9660358F-C006-4E0B-8D7A-E1BCF4B33498}" type="presParOf" srcId="{5B6A4BE7-5C42-449E-B697-6B9CF240F1FE}" destId="{E72BCC37-7C41-4D93-92FF-497B6A1F48A5}" srcOrd="2" destOrd="0" presId="urn:microsoft.com/office/officeart/2018/2/layout/IconVerticalSolidList"/>
    <dgm:cxn modelId="{2D1F6B3C-3CC9-4C56-9508-025A34C9FCD3}" type="presParOf" srcId="{E72BCC37-7C41-4D93-92FF-497B6A1F48A5}" destId="{76D5FC46-57EB-4109-A48D-2A3D733FC8CB}" srcOrd="0" destOrd="0" presId="urn:microsoft.com/office/officeart/2018/2/layout/IconVerticalSolidList"/>
    <dgm:cxn modelId="{68BD9DCB-C562-4917-9025-02D906707670}" type="presParOf" srcId="{E72BCC37-7C41-4D93-92FF-497B6A1F48A5}" destId="{F46A491C-731A-48AF-9B9A-784BA75ECEAE}" srcOrd="1" destOrd="0" presId="urn:microsoft.com/office/officeart/2018/2/layout/IconVerticalSolidList"/>
    <dgm:cxn modelId="{9CA3B26E-1C9A-4188-811D-A368DF286D48}" type="presParOf" srcId="{E72BCC37-7C41-4D93-92FF-497B6A1F48A5}" destId="{838DAB57-7648-4A33-B4B9-7D82E60F44E1}" srcOrd="2" destOrd="0" presId="urn:microsoft.com/office/officeart/2018/2/layout/IconVerticalSolidList"/>
    <dgm:cxn modelId="{E7AAE382-3F7B-4CE8-868C-869F71C70CDA}" type="presParOf" srcId="{E72BCC37-7C41-4D93-92FF-497B6A1F48A5}" destId="{C013D6C4-9C2E-49D7-AD94-F053B81D2961}" srcOrd="3" destOrd="0" presId="urn:microsoft.com/office/officeart/2018/2/layout/IconVerticalSolidList"/>
    <dgm:cxn modelId="{80DFAC63-21C1-460E-936B-27B280A32B54}" type="presParOf" srcId="{5B6A4BE7-5C42-449E-B697-6B9CF240F1FE}" destId="{DC66E381-F00E-4023-9999-B400440EB42D}" srcOrd="3" destOrd="0" presId="urn:microsoft.com/office/officeart/2018/2/layout/IconVerticalSolidList"/>
    <dgm:cxn modelId="{30BB04E6-A38F-4C10-8148-E0A7D31CF7DB}" type="presParOf" srcId="{5B6A4BE7-5C42-449E-B697-6B9CF240F1FE}" destId="{52498671-D693-490B-B5BF-534630F9E4AB}" srcOrd="4" destOrd="0" presId="urn:microsoft.com/office/officeart/2018/2/layout/IconVerticalSolidList"/>
    <dgm:cxn modelId="{F8D2FCDA-0B6B-4C49-957D-C17894676590}" type="presParOf" srcId="{52498671-D693-490B-B5BF-534630F9E4AB}" destId="{89E55F78-D51D-4CB6-B732-7D77DCCDC138}" srcOrd="0" destOrd="0" presId="urn:microsoft.com/office/officeart/2018/2/layout/IconVerticalSolidList"/>
    <dgm:cxn modelId="{3DD8EECE-BE80-4695-95B7-D0D4F84C317B}" type="presParOf" srcId="{52498671-D693-490B-B5BF-534630F9E4AB}" destId="{321443F2-6741-494E-A6C1-3E76FF9F2F02}" srcOrd="1" destOrd="0" presId="urn:microsoft.com/office/officeart/2018/2/layout/IconVerticalSolidList"/>
    <dgm:cxn modelId="{8F8F0050-6844-40EE-AACF-8BCA6442F179}" type="presParOf" srcId="{52498671-D693-490B-B5BF-534630F9E4AB}" destId="{7E2572CB-F8C9-492E-B45F-2D25A15188E6}" srcOrd="2" destOrd="0" presId="urn:microsoft.com/office/officeart/2018/2/layout/IconVerticalSolidList"/>
    <dgm:cxn modelId="{B37BAAA7-55BB-4ACF-846F-3DFF8AA26778}" type="presParOf" srcId="{52498671-D693-490B-B5BF-534630F9E4AB}" destId="{D08A806F-C4D0-4468-A1F4-37B3E2B9AB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49BED-3F55-43C9-ABA9-714EF2E7ED1B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9A198D9-1186-4993-8F10-8AE827188E67}">
      <dgm:prSet/>
      <dgm:spPr/>
      <dgm:t>
        <a:bodyPr/>
        <a:lstStyle/>
        <a:p>
          <a:r>
            <a:rPr lang="en-US" dirty="0"/>
            <a:t>Based on the comprehensive analysis of H &amp; J Bath and Body Works products, here are some strategic business recommendations:</a:t>
          </a:r>
        </a:p>
      </dgm:t>
    </dgm:pt>
    <dgm:pt modelId="{AB89B96B-1CA6-4FA9-98DD-0358939FDC6A}" type="parTrans" cxnId="{6A2EB8A9-47CF-4D12-80EB-4D09EACEFDF3}">
      <dgm:prSet/>
      <dgm:spPr/>
      <dgm:t>
        <a:bodyPr/>
        <a:lstStyle/>
        <a:p>
          <a:endParaRPr lang="en-US"/>
        </a:p>
      </dgm:t>
    </dgm:pt>
    <dgm:pt modelId="{F3E895FA-0F79-4496-8525-A75B6C75EE9C}" type="sibTrans" cxnId="{6A2EB8A9-47CF-4D12-80EB-4D09EACEFDF3}">
      <dgm:prSet/>
      <dgm:spPr/>
      <dgm:t>
        <a:bodyPr/>
        <a:lstStyle/>
        <a:p>
          <a:endParaRPr lang="en-US"/>
        </a:p>
      </dgm:t>
    </dgm:pt>
    <dgm:pt modelId="{4EC49D53-A072-401C-9CE0-634786701906}">
      <dgm:prSet/>
      <dgm:spPr/>
      <dgm:t>
        <a:bodyPr/>
        <a:lstStyle/>
        <a:p>
          <a:r>
            <a:rPr lang="en-US" b="1"/>
            <a:t>Business Recommendations</a:t>
          </a:r>
          <a:endParaRPr lang="en-US"/>
        </a:p>
      </dgm:t>
    </dgm:pt>
    <dgm:pt modelId="{EFE8C708-1AC6-43C6-BD27-38AC2EFBAAFC}" type="parTrans" cxnId="{A2F15856-AAD4-403F-855B-F58233D1BFD5}">
      <dgm:prSet/>
      <dgm:spPr/>
      <dgm:t>
        <a:bodyPr/>
        <a:lstStyle/>
        <a:p>
          <a:endParaRPr lang="en-US"/>
        </a:p>
      </dgm:t>
    </dgm:pt>
    <dgm:pt modelId="{FE9BF222-F7DF-4965-A896-55867CEDB512}" type="sibTrans" cxnId="{A2F15856-AAD4-403F-855B-F58233D1BFD5}">
      <dgm:prSet/>
      <dgm:spPr/>
      <dgm:t>
        <a:bodyPr/>
        <a:lstStyle/>
        <a:p>
          <a:endParaRPr lang="en-US"/>
        </a:p>
      </dgm:t>
    </dgm:pt>
    <dgm:pt modelId="{DF5300D7-9522-41A5-A310-6D73A81523F9}">
      <dgm:prSet/>
      <dgm:spPr/>
      <dgm:t>
        <a:bodyPr/>
        <a:lstStyle/>
        <a:p>
          <a:r>
            <a:rPr lang="en-US" b="1"/>
            <a:t>Enhance Marketing for High-Profit Items:</a:t>
          </a:r>
          <a:endParaRPr lang="en-US"/>
        </a:p>
      </dgm:t>
    </dgm:pt>
    <dgm:pt modelId="{8AB4C0E5-4F57-4EB1-B36C-AE7463729F51}" type="parTrans" cxnId="{10F56BE9-2259-463B-BCA7-2E8E2F72BAB6}">
      <dgm:prSet/>
      <dgm:spPr/>
      <dgm:t>
        <a:bodyPr/>
        <a:lstStyle/>
        <a:p>
          <a:endParaRPr lang="en-US"/>
        </a:p>
      </dgm:t>
    </dgm:pt>
    <dgm:pt modelId="{664AD6AE-BBA8-41B6-A2C5-F76B647F4644}" type="sibTrans" cxnId="{10F56BE9-2259-463B-BCA7-2E8E2F72BAB6}">
      <dgm:prSet/>
      <dgm:spPr/>
      <dgm:t>
        <a:bodyPr/>
        <a:lstStyle/>
        <a:p>
          <a:endParaRPr lang="en-US"/>
        </a:p>
      </dgm:t>
    </dgm:pt>
    <dgm:pt modelId="{E6E54382-C182-4D57-A986-571E042B395A}">
      <dgm:prSet custT="1"/>
      <dgm:spPr/>
      <dgm:t>
        <a:bodyPr/>
        <a:lstStyle/>
        <a:p>
          <a:r>
            <a:rPr lang="en-US" sz="900" b="1" dirty="0"/>
            <a:t>Promote High-Profit Products:</a:t>
          </a:r>
          <a:r>
            <a:rPr lang="en-US" sz="900" dirty="0"/>
            <a:t> Increase marketing efforts for the top-performing products such as Japanese Cherry Blossom Body Splash, Champaign Toast Body Splash, and Sweet Pea Body Splash. Highlight their benefits and customer satisfaction to attract more buyers.</a:t>
          </a:r>
        </a:p>
      </dgm:t>
    </dgm:pt>
    <dgm:pt modelId="{FF634BF7-0173-42AB-ABE0-CD4E0366446A}" type="parTrans" cxnId="{BAF1A9B7-C4B4-4D18-86BD-1BD1B55BB9AC}">
      <dgm:prSet/>
      <dgm:spPr/>
      <dgm:t>
        <a:bodyPr/>
        <a:lstStyle/>
        <a:p>
          <a:endParaRPr lang="en-US"/>
        </a:p>
      </dgm:t>
    </dgm:pt>
    <dgm:pt modelId="{9C80F0F9-C029-43A0-87F3-9185A9384B81}" type="sibTrans" cxnId="{BAF1A9B7-C4B4-4D18-86BD-1BD1B55BB9AC}">
      <dgm:prSet/>
      <dgm:spPr/>
      <dgm:t>
        <a:bodyPr/>
        <a:lstStyle/>
        <a:p>
          <a:endParaRPr lang="en-US"/>
        </a:p>
      </dgm:t>
    </dgm:pt>
    <dgm:pt modelId="{7E40F530-DAEC-485B-B350-D7CB45651E05}">
      <dgm:prSet custT="1"/>
      <dgm:spPr/>
      <dgm:t>
        <a:bodyPr/>
        <a:lstStyle/>
        <a:p>
          <a:r>
            <a:rPr lang="en-US" sz="900" b="1" dirty="0"/>
            <a:t>Utilize Cross-Promotions:</a:t>
          </a:r>
          <a:r>
            <a:rPr lang="en-US" sz="900" dirty="0"/>
            <a:t> Offer bundled promotions that include high-profit items with other products to boost overall sales and customer value.</a:t>
          </a:r>
        </a:p>
      </dgm:t>
    </dgm:pt>
    <dgm:pt modelId="{6B929DEB-639A-46F6-BFC2-50210249FE96}" type="parTrans" cxnId="{EC31DA8F-EB54-42ED-8CE4-762EC9237E36}">
      <dgm:prSet/>
      <dgm:spPr/>
      <dgm:t>
        <a:bodyPr/>
        <a:lstStyle/>
        <a:p>
          <a:endParaRPr lang="en-US"/>
        </a:p>
      </dgm:t>
    </dgm:pt>
    <dgm:pt modelId="{C7238603-72B1-43E0-88C7-D327610EBB45}" type="sibTrans" cxnId="{EC31DA8F-EB54-42ED-8CE4-762EC9237E36}">
      <dgm:prSet/>
      <dgm:spPr/>
      <dgm:t>
        <a:bodyPr/>
        <a:lstStyle/>
        <a:p>
          <a:endParaRPr lang="en-US"/>
        </a:p>
      </dgm:t>
    </dgm:pt>
    <dgm:pt modelId="{1F9BA3F0-DCD9-4C93-AA88-4B291A46B355}">
      <dgm:prSet/>
      <dgm:spPr/>
      <dgm:t>
        <a:bodyPr/>
        <a:lstStyle/>
        <a:p>
          <a:r>
            <a:rPr lang="en-US" b="1"/>
            <a:t>Revamp Underperforming Products:</a:t>
          </a:r>
          <a:endParaRPr lang="en-US"/>
        </a:p>
      </dgm:t>
    </dgm:pt>
    <dgm:pt modelId="{6C2E939A-CA72-452F-9C8A-37E177F2BB8E}" type="parTrans" cxnId="{9B140E0F-F590-4535-8BA1-A8A736603519}">
      <dgm:prSet/>
      <dgm:spPr/>
      <dgm:t>
        <a:bodyPr/>
        <a:lstStyle/>
        <a:p>
          <a:endParaRPr lang="en-US"/>
        </a:p>
      </dgm:t>
    </dgm:pt>
    <dgm:pt modelId="{25F7C4A9-3EBE-490C-9196-76EB1F83FEA2}" type="sibTrans" cxnId="{9B140E0F-F590-4535-8BA1-A8A736603519}">
      <dgm:prSet/>
      <dgm:spPr/>
      <dgm:t>
        <a:bodyPr/>
        <a:lstStyle/>
        <a:p>
          <a:endParaRPr lang="en-US"/>
        </a:p>
      </dgm:t>
    </dgm:pt>
    <dgm:pt modelId="{7C584915-B13D-423C-87F2-AD5DE8F0A79B}">
      <dgm:prSet custT="1"/>
      <dgm:spPr/>
      <dgm:t>
        <a:bodyPr/>
        <a:lstStyle/>
        <a:p>
          <a:r>
            <a:rPr lang="en-US" sz="900" b="1" dirty="0"/>
            <a:t>Reevaluate Wash and Butter Products:</a:t>
          </a:r>
          <a:r>
            <a:rPr lang="en-US" sz="900" dirty="0"/>
            <a:t> These products have the lowest sales rates. Consider reformulating or rebranding them to better align with customer preferences. Conduct market research to understand why these items are underperforming.</a:t>
          </a:r>
        </a:p>
      </dgm:t>
    </dgm:pt>
    <dgm:pt modelId="{AC3C183D-C36E-44D3-A404-CAB7B848446C}" type="parTrans" cxnId="{84F5B6CA-90B7-4540-8D8E-17440BFAEC6C}">
      <dgm:prSet/>
      <dgm:spPr/>
      <dgm:t>
        <a:bodyPr/>
        <a:lstStyle/>
        <a:p>
          <a:endParaRPr lang="en-US"/>
        </a:p>
      </dgm:t>
    </dgm:pt>
    <dgm:pt modelId="{7BCFA05E-4194-4A6B-AB05-A1113466FFAE}" type="sibTrans" cxnId="{84F5B6CA-90B7-4540-8D8E-17440BFAEC6C}">
      <dgm:prSet/>
      <dgm:spPr/>
      <dgm:t>
        <a:bodyPr/>
        <a:lstStyle/>
        <a:p>
          <a:endParaRPr lang="en-US"/>
        </a:p>
      </dgm:t>
    </dgm:pt>
    <dgm:pt modelId="{3679F691-9079-475C-941A-968F0467FF8D}">
      <dgm:prSet custT="1"/>
      <dgm:spPr/>
      <dgm:t>
        <a:bodyPr/>
        <a:lstStyle/>
        <a:p>
          <a:r>
            <a:rPr lang="en-US" sz="900" b="1" dirty="0"/>
            <a:t>Strategic Discounts and Offers:</a:t>
          </a:r>
          <a:r>
            <a:rPr lang="en-US" sz="900" dirty="0"/>
            <a:t> Implement targeted discounts or promotional campaigns to clear out existing inventory of underperforming products.</a:t>
          </a:r>
        </a:p>
      </dgm:t>
    </dgm:pt>
    <dgm:pt modelId="{576D6A02-21E8-45F8-B704-20362644AF59}" type="parTrans" cxnId="{886E44DE-538D-4772-A6C2-508D684A96F4}">
      <dgm:prSet/>
      <dgm:spPr/>
      <dgm:t>
        <a:bodyPr/>
        <a:lstStyle/>
        <a:p>
          <a:endParaRPr lang="en-US"/>
        </a:p>
      </dgm:t>
    </dgm:pt>
    <dgm:pt modelId="{61F99BC7-A15E-4F89-B5AF-7ACB9CEF3657}" type="sibTrans" cxnId="{886E44DE-538D-4772-A6C2-508D684A96F4}">
      <dgm:prSet/>
      <dgm:spPr/>
      <dgm:t>
        <a:bodyPr/>
        <a:lstStyle/>
        <a:p>
          <a:endParaRPr lang="en-US"/>
        </a:p>
      </dgm:t>
    </dgm:pt>
    <dgm:pt modelId="{CBB0FEEF-4486-404C-A8F1-0D7A1F1F3A3A}">
      <dgm:prSet/>
      <dgm:spPr/>
      <dgm:t>
        <a:bodyPr/>
        <a:lstStyle/>
        <a:p>
          <a:r>
            <a:rPr lang="en-US" b="1"/>
            <a:t>Optimize Pricing Strategy:</a:t>
          </a:r>
          <a:endParaRPr lang="en-US"/>
        </a:p>
      </dgm:t>
    </dgm:pt>
    <dgm:pt modelId="{F0508BEF-8851-42B2-B33C-8F140BE47050}" type="parTrans" cxnId="{7923F8BE-4BAC-43B9-9B1D-E15A49E92B2F}">
      <dgm:prSet/>
      <dgm:spPr/>
      <dgm:t>
        <a:bodyPr/>
        <a:lstStyle/>
        <a:p>
          <a:endParaRPr lang="en-US"/>
        </a:p>
      </dgm:t>
    </dgm:pt>
    <dgm:pt modelId="{28354C72-F84B-494D-9948-279007F33200}" type="sibTrans" cxnId="{7923F8BE-4BAC-43B9-9B1D-E15A49E92B2F}">
      <dgm:prSet/>
      <dgm:spPr/>
      <dgm:t>
        <a:bodyPr/>
        <a:lstStyle/>
        <a:p>
          <a:endParaRPr lang="en-US"/>
        </a:p>
      </dgm:t>
    </dgm:pt>
    <dgm:pt modelId="{FE8E3255-6361-4000-AC5E-D165FBA462B4}">
      <dgm:prSet custT="1"/>
      <dgm:spPr/>
      <dgm:t>
        <a:bodyPr/>
        <a:lstStyle/>
        <a:p>
          <a:r>
            <a:rPr lang="en-US" sz="900" b="1"/>
            <a:t>Adjust Pricing for Loss-Making Items:</a:t>
          </a:r>
          <a:r>
            <a:rPr lang="en-US" sz="900"/>
            <a:t> Review and adjust the pricing strategy for deodorant products, which have significant losses. A minor price increase or cost reduction might make these products profitable.</a:t>
          </a:r>
        </a:p>
      </dgm:t>
    </dgm:pt>
    <dgm:pt modelId="{25DDDBDE-1E63-4944-94E4-F757348B29D2}" type="parTrans" cxnId="{C46AC978-429A-4A71-B9C2-82809314225C}">
      <dgm:prSet/>
      <dgm:spPr/>
      <dgm:t>
        <a:bodyPr/>
        <a:lstStyle/>
        <a:p>
          <a:endParaRPr lang="en-US"/>
        </a:p>
      </dgm:t>
    </dgm:pt>
    <dgm:pt modelId="{9C5D5FAE-65B7-4BCC-A7D8-D827EAD23706}" type="sibTrans" cxnId="{C46AC978-429A-4A71-B9C2-82809314225C}">
      <dgm:prSet/>
      <dgm:spPr/>
      <dgm:t>
        <a:bodyPr/>
        <a:lstStyle/>
        <a:p>
          <a:endParaRPr lang="en-US"/>
        </a:p>
      </dgm:t>
    </dgm:pt>
    <dgm:pt modelId="{2A476C44-AFB5-467E-9C78-977D4B136975}">
      <dgm:prSet custT="1"/>
      <dgm:spPr/>
      <dgm:t>
        <a:bodyPr/>
        <a:lstStyle/>
        <a:p>
          <a:r>
            <a:rPr lang="en-US" sz="900" b="1" dirty="0"/>
            <a:t>Uniform Pricing Review:</a:t>
          </a:r>
          <a:r>
            <a:rPr lang="en-US" sz="900" dirty="0"/>
            <a:t> The consistent loss across all spray products suggests the need for a systematic review of production costs and pricing strategies.</a:t>
          </a:r>
        </a:p>
      </dgm:t>
    </dgm:pt>
    <dgm:pt modelId="{984F931F-B5F9-4A54-91FC-5E12EAEC1DC8}" type="parTrans" cxnId="{5DE6DC38-5B88-4D28-8F6A-DAFB407E32DA}">
      <dgm:prSet/>
      <dgm:spPr/>
      <dgm:t>
        <a:bodyPr/>
        <a:lstStyle/>
        <a:p>
          <a:endParaRPr lang="en-US"/>
        </a:p>
      </dgm:t>
    </dgm:pt>
    <dgm:pt modelId="{5954D6AD-14B2-4FA2-8996-E4113C7CE4DF}" type="sibTrans" cxnId="{5DE6DC38-5B88-4D28-8F6A-DAFB407E32DA}">
      <dgm:prSet/>
      <dgm:spPr/>
      <dgm:t>
        <a:bodyPr/>
        <a:lstStyle/>
        <a:p>
          <a:endParaRPr lang="en-US"/>
        </a:p>
      </dgm:t>
    </dgm:pt>
    <dgm:pt modelId="{F190A2EA-A503-4E6F-B99D-12FFFEEC43EF}">
      <dgm:prSet/>
      <dgm:spPr/>
      <dgm:t>
        <a:bodyPr/>
        <a:lstStyle/>
        <a:p>
          <a:r>
            <a:rPr lang="en-US" b="1"/>
            <a:t>Improve Product Appeal and Inventory Management:</a:t>
          </a:r>
          <a:endParaRPr lang="en-US"/>
        </a:p>
      </dgm:t>
    </dgm:pt>
    <dgm:pt modelId="{23B7F027-37B2-45AA-80BD-E8303D2F3454}" type="parTrans" cxnId="{BBBD7209-99F2-4C2F-A134-E64D9B40CE56}">
      <dgm:prSet/>
      <dgm:spPr/>
      <dgm:t>
        <a:bodyPr/>
        <a:lstStyle/>
        <a:p>
          <a:endParaRPr lang="en-US"/>
        </a:p>
      </dgm:t>
    </dgm:pt>
    <dgm:pt modelId="{8C5B0AEC-A06B-4F8A-A7E7-EACC226665CD}" type="sibTrans" cxnId="{BBBD7209-99F2-4C2F-A134-E64D9B40CE56}">
      <dgm:prSet/>
      <dgm:spPr/>
      <dgm:t>
        <a:bodyPr/>
        <a:lstStyle/>
        <a:p>
          <a:endParaRPr lang="en-US"/>
        </a:p>
      </dgm:t>
    </dgm:pt>
    <dgm:pt modelId="{226B8DDE-27D5-4F4B-AABD-BD85AAC7BA1F}">
      <dgm:prSet custT="1"/>
      <dgm:spPr/>
      <dgm:t>
        <a:bodyPr/>
        <a:lstStyle/>
        <a:p>
          <a:r>
            <a:rPr lang="en-US" sz="900" b="1"/>
            <a:t>Focus on Best Sellers:</a:t>
          </a:r>
          <a:r>
            <a:rPr lang="en-US" sz="900"/>
            <a:t> Products like After Dark Body Cream, A Thousand Wishes Body Cream and Mist, and Hello Beautiful Body Lotion are among the top sellers. Ensure adequate inventory and consider extending these product lines.</a:t>
          </a:r>
        </a:p>
      </dgm:t>
    </dgm:pt>
    <dgm:pt modelId="{1F5E92F2-9B73-453D-A1BB-AE9328E200F7}" type="parTrans" cxnId="{4E7EEC14-F755-4E80-BE4E-B1D91AD2609E}">
      <dgm:prSet/>
      <dgm:spPr/>
      <dgm:t>
        <a:bodyPr/>
        <a:lstStyle/>
        <a:p>
          <a:endParaRPr lang="en-US"/>
        </a:p>
      </dgm:t>
    </dgm:pt>
    <dgm:pt modelId="{3236B9DF-76C8-4014-8551-D56D3DFFDCC8}" type="sibTrans" cxnId="{4E7EEC14-F755-4E80-BE4E-B1D91AD2609E}">
      <dgm:prSet/>
      <dgm:spPr/>
      <dgm:t>
        <a:bodyPr/>
        <a:lstStyle/>
        <a:p>
          <a:endParaRPr lang="en-US"/>
        </a:p>
      </dgm:t>
    </dgm:pt>
    <dgm:pt modelId="{2B9B652F-7313-4EE1-8B59-E9B78620E584}">
      <dgm:prSet custT="1"/>
      <dgm:spPr/>
      <dgm:t>
        <a:bodyPr/>
        <a:lstStyle/>
        <a:p>
          <a:r>
            <a:rPr lang="en-US" sz="900" b="1" dirty="0"/>
            <a:t>Customer Feedback Integration:</a:t>
          </a:r>
          <a:r>
            <a:rPr lang="en-US" sz="900" dirty="0"/>
            <a:t> Use customer insights and feedback to improve existing products and develop new ones that cater to market demand.</a:t>
          </a:r>
        </a:p>
      </dgm:t>
    </dgm:pt>
    <dgm:pt modelId="{77A3C50A-56A4-4616-878F-E0A275FA054C}" type="parTrans" cxnId="{59BE28C1-0123-49B1-80D1-0419F6BD36E0}">
      <dgm:prSet/>
      <dgm:spPr/>
      <dgm:t>
        <a:bodyPr/>
        <a:lstStyle/>
        <a:p>
          <a:endParaRPr lang="en-US"/>
        </a:p>
      </dgm:t>
    </dgm:pt>
    <dgm:pt modelId="{D5C923E8-B8A7-476E-ABFA-7C073EB9E2E0}" type="sibTrans" cxnId="{59BE28C1-0123-49B1-80D1-0419F6BD36E0}">
      <dgm:prSet/>
      <dgm:spPr/>
      <dgm:t>
        <a:bodyPr/>
        <a:lstStyle/>
        <a:p>
          <a:endParaRPr lang="en-US"/>
        </a:p>
      </dgm:t>
    </dgm:pt>
    <dgm:pt modelId="{05938058-25BD-4A6F-87EC-7F6BE23FF8C2}">
      <dgm:prSet/>
      <dgm:spPr/>
      <dgm:t>
        <a:bodyPr/>
        <a:lstStyle/>
        <a:p>
          <a:r>
            <a:rPr lang="en-US" b="1"/>
            <a:t>Expand Market Reach:</a:t>
          </a:r>
          <a:endParaRPr lang="en-US"/>
        </a:p>
      </dgm:t>
    </dgm:pt>
    <dgm:pt modelId="{AE74D465-6313-48D2-AF6E-EFA66171C208}" type="parTrans" cxnId="{3F0494C8-E1E1-4DCC-8D91-28630E4B7E10}">
      <dgm:prSet/>
      <dgm:spPr/>
      <dgm:t>
        <a:bodyPr/>
        <a:lstStyle/>
        <a:p>
          <a:endParaRPr lang="en-US"/>
        </a:p>
      </dgm:t>
    </dgm:pt>
    <dgm:pt modelId="{3148693F-7B2D-468B-B078-579273EF2137}" type="sibTrans" cxnId="{3F0494C8-E1E1-4DCC-8D91-28630E4B7E10}">
      <dgm:prSet/>
      <dgm:spPr/>
      <dgm:t>
        <a:bodyPr/>
        <a:lstStyle/>
        <a:p>
          <a:endParaRPr lang="en-US"/>
        </a:p>
      </dgm:t>
    </dgm:pt>
    <dgm:pt modelId="{6B81D525-72F6-4E55-9F2F-D8325399E336}">
      <dgm:prSet custT="1"/>
      <dgm:spPr/>
      <dgm:t>
        <a:bodyPr/>
        <a:lstStyle/>
        <a:p>
          <a:r>
            <a:rPr lang="en-US" sz="900" b="1" dirty="0"/>
            <a:t>Leverage Online Platforms:</a:t>
          </a:r>
          <a:r>
            <a:rPr lang="en-US" sz="900" dirty="0"/>
            <a:t> Strengthen online presence and e-commerce strategies to reach a broader audience. Optimize SEO, enhance the user experience on your website, and engage with customers through social media.</a:t>
          </a:r>
        </a:p>
      </dgm:t>
    </dgm:pt>
    <dgm:pt modelId="{6BE1D25B-7729-444F-8042-A69E92EB430A}" type="parTrans" cxnId="{5A35C436-746B-4DD5-98C1-B90FBFCBF003}">
      <dgm:prSet/>
      <dgm:spPr/>
      <dgm:t>
        <a:bodyPr/>
        <a:lstStyle/>
        <a:p>
          <a:endParaRPr lang="en-US"/>
        </a:p>
      </dgm:t>
    </dgm:pt>
    <dgm:pt modelId="{C20F2C1F-2A58-4CAB-9EDA-7A7D1C2B06B5}" type="sibTrans" cxnId="{5A35C436-746B-4DD5-98C1-B90FBFCBF003}">
      <dgm:prSet/>
      <dgm:spPr/>
      <dgm:t>
        <a:bodyPr/>
        <a:lstStyle/>
        <a:p>
          <a:endParaRPr lang="en-US"/>
        </a:p>
      </dgm:t>
    </dgm:pt>
    <dgm:pt modelId="{370A5C56-130D-4C5A-BF69-C3D23CA79C57}">
      <dgm:prSet custT="1"/>
      <dgm:spPr/>
      <dgm:t>
        <a:bodyPr/>
        <a:lstStyle/>
        <a:p>
          <a:r>
            <a:rPr lang="en-US" sz="900" b="1" dirty="0"/>
            <a:t>Explore New Markets:</a:t>
          </a:r>
          <a:r>
            <a:rPr lang="en-US" sz="900" dirty="0"/>
            <a:t> Consider expanding into new geographical regions or partnering with other businesses to increase market penetration.</a:t>
          </a:r>
        </a:p>
      </dgm:t>
    </dgm:pt>
    <dgm:pt modelId="{DE6313EA-E366-469C-9E07-217FE5C4FEFE}" type="parTrans" cxnId="{81B1B5BD-0FA3-4881-AA4F-DC49611B5236}">
      <dgm:prSet/>
      <dgm:spPr/>
      <dgm:t>
        <a:bodyPr/>
        <a:lstStyle/>
        <a:p>
          <a:endParaRPr lang="en-US"/>
        </a:p>
      </dgm:t>
    </dgm:pt>
    <dgm:pt modelId="{E3F7C29D-A18C-4943-BA93-785FFCEEB091}" type="sibTrans" cxnId="{81B1B5BD-0FA3-4881-AA4F-DC49611B5236}">
      <dgm:prSet/>
      <dgm:spPr/>
      <dgm:t>
        <a:bodyPr/>
        <a:lstStyle/>
        <a:p>
          <a:endParaRPr lang="en-US"/>
        </a:p>
      </dgm:t>
    </dgm:pt>
    <dgm:pt modelId="{F6666297-A0FF-4DDE-B566-30036715DC4B}">
      <dgm:prSet/>
      <dgm:spPr/>
      <dgm:t>
        <a:bodyPr/>
        <a:lstStyle/>
        <a:p>
          <a:r>
            <a:rPr lang="en-US" b="1"/>
            <a:t>Increase Customer Engagement:</a:t>
          </a:r>
          <a:endParaRPr lang="en-US"/>
        </a:p>
      </dgm:t>
    </dgm:pt>
    <dgm:pt modelId="{80BB75AB-72D0-4AF4-AFF9-8A0C85E48C8B}" type="parTrans" cxnId="{47BD2D4C-4619-4F53-8ED7-A3AE8565189C}">
      <dgm:prSet/>
      <dgm:spPr/>
      <dgm:t>
        <a:bodyPr/>
        <a:lstStyle/>
        <a:p>
          <a:endParaRPr lang="en-US"/>
        </a:p>
      </dgm:t>
    </dgm:pt>
    <dgm:pt modelId="{6915E308-1B50-4071-B35C-9D6CDDA67902}" type="sibTrans" cxnId="{47BD2D4C-4619-4F53-8ED7-A3AE8565189C}">
      <dgm:prSet/>
      <dgm:spPr/>
      <dgm:t>
        <a:bodyPr/>
        <a:lstStyle/>
        <a:p>
          <a:endParaRPr lang="en-US"/>
        </a:p>
      </dgm:t>
    </dgm:pt>
    <dgm:pt modelId="{6E3DB99F-2F93-4BB4-8D08-B8BD34CEA9CF}">
      <dgm:prSet custT="1"/>
      <dgm:spPr/>
      <dgm:t>
        <a:bodyPr/>
        <a:lstStyle/>
        <a:p>
          <a:r>
            <a:rPr lang="en-US" sz="900" b="1" dirty="0"/>
            <a:t>Loyalty Programs:</a:t>
          </a:r>
          <a:r>
            <a:rPr lang="en-US" sz="900" dirty="0"/>
            <a:t> Implement or enhance loyalty programs to encourage repeat purchases and build a loyal customer base. Offer exclusive deals and rewards to returning customers.</a:t>
          </a:r>
        </a:p>
      </dgm:t>
    </dgm:pt>
    <dgm:pt modelId="{5ED0F081-A37C-4A27-9D85-F9EDB6400D24}" type="parTrans" cxnId="{833B59FE-979D-4797-A349-61900773B166}">
      <dgm:prSet/>
      <dgm:spPr/>
      <dgm:t>
        <a:bodyPr/>
        <a:lstStyle/>
        <a:p>
          <a:endParaRPr lang="en-US"/>
        </a:p>
      </dgm:t>
    </dgm:pt>
    <dgm:pt modelId="{D319536B-84DF-4F54-9363-D5CB9EED9AC5}" type="sibTrans" cxnId="{833B59FE-979D-4797-A349-61900773B166}">
      <dgm:prSet/>
      <dgm:spPr/>
      <dgm:t>
        <a:bodyPr/>
        <a:lstStyle/>
        <a:p>
          <a:endParaRPr lang="en-US"/>
        </a:p>
      </dgm:t>
    </dgm:pt>
    <dgm:pt modelId="{9A8BD885-D1EA-40AE-B2F6-7B97808E2875}">
      <dgm:prSet custT="1"/>
      <dgm:spPr/>
      <dgm:t>
        <a:bodyPr/>
        <a:lstStyle/>
        <a:p>
          <a:r>
            <a:rPr lang="en-US" sz="900" b="1" dirty="0"/>
            <a:t>Personalized Marketing:</a:t>
          </a:r>
          <a:r>
            <a:rPr lang="en-US" sz="900" dirty="0"/>
            <a:t> Use data analytics to create personalized marketing campaigns that target specific customer segments based on their buying behavior and preferences.</a:t>
          </a:r>
        </a:p>
      </dgm:t>
    </dgm:pt>
    <dgm:pt modelId="{7F97A2F0-F131-48E3-8515-F0652D6AB93E}" type="parTrans" cxnId="{4F8D7079-2A97-4601-BA45-0248C48A67B8}">
      <dgm:prSet/>
      <dgm:spPr/>
      <dgm:t>
        <a:bodyPr/>
        <a:lstStyle/>
        <a:p>
          <a:endParaRPr lang="en-US"/>
        </a:p>
      </dgm:t>
    </dgm:pt>
    <dgm:pt modelId="{B48A15F5-D801-4145-8BFF-30945A7B4227}" type="sibTrans" cxnId="{4F8D7079-2A97-4601-BA45-0248C48A67B8}">
      <dgm:prSet/>
      <dgm:spPr/>
      <dgm:t>
        <a:bodyPr/>
        <a:lstStyle/>
        <a:p>
          <a:endParaRPr lang="en-US"/>
        </a:p>
      </dgm:t>
    </dgm:pt>
    <dgm:pt modelId="{5E1301A4-BB1C-4328-AD74-FF8610D62E11}">
      <dgm:prSet/>
      <dgm:spPr/>
      <dgm:t>
        <a:bodyPr/>
        <a:lstStyle/>
        <a:p>
          <a:r>
            <a:rPr lang="en-US" b="1"/>
            <a:t>Operational Efficiency:</a:t>
          </a:r>
          <a:endParaRPr lang="en-US"/>
        </a:p>
      </dgm:t>
    </dgm:pt>
    <dgm:pt modelId="{B613B2CE-7A86-4A2D-9068-AD62FB6434D5}" type="parTrans" cxnId="{D7882702-DF53-4370-BE29-D4574BCED5F2}">
      <dgm:prSet/>
      <dgm:spPr/>
      <dgm:t>
        <a:bodyPr/>
        <a:lstStyle/>
        <a:p>
          <a:endParaRPr lang="en-US"/>
        </a:p>
      </dgm:t>
    </dgm:pt>
    <dgm:pt modelId="{41AD797A-2E23-4A23-8071-D9B015D33F8A}" type="sibTrans" cxnId="{D7882702-DF53-4370-BE29-D4574BCED5F2}">
      <dgm:prSet/>
      <dgm:spPr/>
      <dgm:t>
        <a:bodyPr/>
        <a:lstStyle/>
        <a:p>
          <a:endParaRPr lang="en-US"/>
        </a:p>
      </dgm:t>
    </dgm:pt>
    <dgm:pt modelId="{937F16EF-2BD9-4535-A75D-01EF81CFCEF1}">
      <dgm:prSet custT="1"/>
      <dgm:spPr/>
      <dgm:t>
        <a:bodyPr/>
        <a:lstStyle/>
        <a:p>
          <a:r>
            <a:rPr lang="en-US" sz="900" b="1" dirty="0"/>
            <a:t>Cost Reduction:</a:t>
          </a:r>
          <a:r>
            <a:rPr lang="en-US" sz="900" dirty="0"/>
            <a:t> Regularly review and optimize production and operational costs. Negotiate better terms with suppliers and streamline supply chain processes to improve profit margins.</a:t>
          </a:r>
        </a:p>
      </dgm:t>
    </dgm:pt>
    <dgm:pt modelId="{15F73A43-731F-4A89-BD50-F05B1ECF0146}" type="parTrans" cxnId="{85C7ABDF-6DF0-4C59-A94E-64AC95C0F82B}">
      <dgm:prSet/>
      <dgm:spPr/>
      <dgm:t>
        <a:bodyPr/>
        <a:lstStyle/>
        <a:p>
          <a:endParaRPr lang="en-US"/>
        </a:p>
      </dgm:t>
    </dgm:pt>
    <dgm:pt modelId="{3B893186-49A2-435D-91BF-1ED2A30CA859}" type="sibTrans" cxnId="{85C7ABDF-6DF0-4C59-A94E-64AC95C0F82B}">
      <dgm:prSet/>
      <dgm:spPr/>
      <dgm:t>
        <a:bodyPr/>
        <a:lstStyle/>
        <a:p>
          <a:endParaRPr lang="en-US"/>
        </a:p>
      </dgm:t>
    </dgm:pt>
    <dgm:pt modelId="{5F0DC8DB-C515-4D97-9E32-C961DA746977}">
      <dgm:prSet custT="1"/>
      <dgm:spPr/>
      <dgm:t>
        <a:bodyPr/>
        <a:lstStyle/>
        <a:p>
          <a:r>
            <a:rPr lang="en-US" sz="900" b="1" dirty="0"/>
            <a:t>Efficient Inventory Management:</a:t>
          </a:r>
          <a:r>
            <a:rPr lang="en-US" sz="900" dirty="0"/>
            <a:t> Implement efficient inventory management systems to reduce holding costs and prevent stockouts or overstock situations.</a:t>
          </a:r>
        </a:p>
      </dgm:t>
    </dgm:pt>
    <dgm:pt modelId="{EA9B1148-3997-49EB-AF24-6F758C1DA1D7}" type="parTrans" cxnId="{3700B32C-A118-469E-A6C9-36066455DE8E}">
      <dgm:prSet/>
      <dgm:spPr/>
      <dgm:t>
        <a:bodyPr/>
        <a:lstStyle/>
        <a:p>
          <a:endParaRPr lang="en-US"/>
        </a:p>
      </dgm:t>
    </dgm:pt>
    <dgm:pt modelId="{33E6A4A4-76AD-459B-9D3C-9D02198BD18F}" type="sibTrans" cxnId="{3700B32C-A118-469E-A6C9-36066455DE8E}">
      <dgm:prSet/>
      <dgm:spPr/>
      <dgm:t>
        <a:bodyPr/>
        <a:lstStyle/>
        <a:p>
          <a:endParaRPr lang="en-US"/>
        </a:p>
      </dgm:t>
    </dgm:pt>
    <dgm:pt modelId="{6210D736-8CD6-46FE-B6E9-3F30CC0DDA58}">
      <dgm:prSet/>
      <dgm:spPr/>
      <dgm:t>
        <a:bodyPr/>
        <a:lstStyle/>
        <a:p>
          <a:r>
            <a:rPr lang="en-US" dirty="0"/>
            <a:t>By implementing these strategic recommendations, H &amp; J Bath and Body Works can optimize its product portfolio, enhance customer satisfaction, and achieve sustainable growth and profitability.</a:t>
          </a:r>
        </a:p>
      </dgm:t>
    </dgm:pt>
    <dgm:pt modelId="{4F82985F-AF84-4F44-8409-44FB72C8F2B6}" type="parTrans" cxnId="{F429F036-6AE6-4016-8C3B-073DF6671EE6}">
      <dgm:prSet/>
      <dgm:spPr/>
      <dgm:t>
        <a:bodyPr/>
        <a:lstStyle/>
        <a:p>
          <a:endParaRPr lang="en-US"/>
        </a:p>
      </dgm:t>
    </dgm:pt>
    <dgm:pt modelId="{CAEC4C44-0A9A-4F02-A183-A52020F2BBD6}" type="sibTrans" cxnId="{F429F036-6AE6-4016-8C3B-073DF6671EE6}">
      <dgm:prSet/>
      <dgm:spPr/>
      <dgm:t>
        <a:bodyPr/>
        <a:lstStyle/>
        <a:p>
          <a:endParaRPr lang="en-US"/>
        </a:p>
      </dgm:t>
    </dgm:pt>
    <dgm:pt modelId="{8AAC02D6-89B6-4E3C-866A-B8F8B3757DF7}" type="pres">
      <dgm:prSet presAssocID="{C1749BED-3F55-43C9-ABA9-714EF2E7ED1B}" presName="Name0" presStyleCnt="0">
        <dgm:presLayoutVars>
          <dgm:dir/>
          <dgm:animLvl val="lvl"/>
          <dgm:resizeHandles val="exact"/>
        </dgm:presLayoutVars>
      </dgm:prSet>
      <dgm:spPr/>
    </dgm:pt>
    <dgm:pt modelId="{15A88FF8-F199-46AA-9463-F3CD97958ECC}" type="pres">
      <dgm:prSet presAssocID="{C9A198D9-1186-4993-8F10-8AE827188E67}" presName="linNode" presStyleCnt="0"/>
      <dgm:spPr/>
    </dgm:pt>
    <dgm:pt modelId="{2F75DC03-C0B3-4C8C-9BB3-517977816283}" type="pres">
      <dgm:prSet presAssocID="{C9A198D9-1186-4993-8F10-8AE827188E67}" presName="parentText" presStyleLbl="node1" presStyleIdx="0" presStyleCnt="10" custScaleX="277778">
        <dgm:presLayoutVars>
          <dgm:chMax val="1"/>
          <dgm:bulletEnabled val="1"/>
        </dgm:presLayoutVars>
      </dgm:prSet>
      <dgm:spPr/>
    </dgm:pt>
    <dgm:pt modelId="{628E0FA0-ADD2-4C9C-8639-B53185E87878}" type="pres">
      <dgm:prSet presAssocID="{F3E895FA-0F79-4496-8525-A75B6C75EE9C}" presName="sp" presStyleCnt="0"/>
      <dgm:spPr/>
    </dgm:pt>
    <dgm:pt modelId="{FC7768AE-EED4-4528-9910-1B6A818C9485}" type="pres">
      <dgm:prSet presAssocID="{4EC49D53-A072-401C-9CE0-634786701906}" presName="linNode" presStyleCnt="0"/>
      <dgm:spPr/>
    </dgm:pt>
    <dgm:pt modelId="{BA0276D1-9F1A-435E-B80A-AE62ADB1A2A5}" type="pres">
      <dgm:prSet presAssocID="{4EC49D53-A072-401C-9CE0-634786701906}" presName="parentText" presStyleLbl="node1" presStyleIdx="1" presStyleCnt="10" custScaleX="277778">
        <dgm:presLayoutVars>
          <dgm:chMax val="1"/>
          <dgm:bulletEnabled val="1"/>
        </dgm:presLayoutVars>
      </dgm:prSet>
      <dgm:spPr/>
    </dgm:pt>
    <dgm:pt modelId="{4BE61DA1-8B63-4124-A3B1-1400786EE7FC}" type="pres">
      <dgm:prSet presAssocID="{FE9BF222-F7DF-4965-A896-55867CEDB512}" presName="sp" presStyleCnt="0"/>
      <dgm:spPr/>
    </dgm:pt>
    <dgm:pt modelId="{84DB6CBB-C8AF-4600-81F6-D8EB1BB8658E}" type="pres">
      <dgm:prSet presAssocID="{DF5300D7-9522-41A5-A310-6D73A81523F9}" presName="linNode" presStyleCnt="0"/>
      <dgm:spPr/>
    </dgm:pt>
    <dgm:pt modelId="{5FB2EEF8-9D2F-46DE-A4B4-0B9BC3E3E8C2}" type="pres">
      <dgm:prSet presAssocID="{DF5300D7-9522-41A5-A310-6D73A81523F9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F9248DFB-4D3B-4B0B-A5DB-80CEC0601EF9}" type="pres">
      <dgm:prSet presAssocID="{DF5300D7-9522-41A5-A310-6D73A81523F9}" presName="descendantText" presStyleLbl="alignAccFollowNode1" presStyleIdx="0" presStyleCnt="7" custLinFactNeighborX="0" custLinFactNeighborY="0">
        <dgm:presLayoutVars>
          <dgm:bulletEnabled val="1"/>
        </dgm:presLayoutVars>
      </dgm:prSet>
      <dgm:spPr/>
    </dgm:pt>
    <dgm:pt modelId="{EBE06DBB-CDA2-4819-AD63-63E2CD3F5258}" type="pres">
      <dgm:prSet presAssocID="{664AD6AE-BBA8-41B6-A2C5-F76B647F4644}" presName="sp" presStyleCnt="0"/>
      <dgm:spPr/>
    </dgm:pt>
    <dgm:pt modelId="{7B79E1BC-6056-4EF4-81C4-92005C86391C}" type="pres">
      <dgm:prSet presAssocID="{1F9BA3F0-DCD9-4C93-AA88-4B291A46B355}" presName="linNode" presStyleCnt="0"/>
      <dgm:spPr/>
    </dgm:pt>
    <dgm:pt modelId="{906BFFB1-5721-444C-8FB0-D612068C9E29}" type="pres">
      <dgm:prSet presAssocID="{1F9BA3F0-DCD9-4C93-AA88-4B291A46B355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E0FA44B9-AD2F-4956-B070-5488CC9CECAC}" type="pres">
      <dgm:prSet presAssocID="{1F9BA3F0-DCD9-4C93-AA88-4B291A46B355}" presName="descendantText" presStyleLbl="alignAccFollowNode1" presStyleIdx="1" presStyleCnt="7">
        <dgm:presLayoutVars>
          <dgm:bulletEnabled val="1"/>
        </dgm:presLayoutVars>
      </dgm:prSet>
      <dgm:spPr/>
    </dgm:pt>
    <dgm:pt modelId="{0F914EC4-B78A-4F1E-8991-0697645473F1}" type="pres">
      <dgm:prSet presAssocID="{25F7C4A9-3EBE-490C-9196-76EB1F83FEA2}" presName="sp" presStyleCnt="0"/>
      <dgm:spPr/>
    </dgm:pt>
    <dgm:pt modelId="{60E0F732-DBE3-471E-81DE-19CF1B53CAD7}" type="pres">
      <dgm:prSet presAssocID="{CBB0FEEF-4486-404C-A8F1-0D7A1F1F3A3A}" presName="linNode" presStyleCnt="0"/>
      <dgm:spPr/>
    </dgm:pt>
    <dgm:pt modelId="{C78A3ABC-A1FB-40B5-AE73-F56AB7C24C01}" type="pres">
      <dgm:prSet presAssocID="{CBB0FEEF-4486-404C-A8F1-0D7A1F1F3A3A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84AD3CDA-ABA1-40E6-8011-6ECE57DF4EBD}" type="pres">
      <dgm:prSet presAssocID="{CBB0FEEF-4486-404C-A8F1-0D7A1F1F3A3A}" presName="descendantText" presStyleLbl="alignAccFollowNode1" presStyleIdx="2" presStyleCnt="7">
        <dgm:presLayoutVars>
          <dgm:bulletEnabled val="1"/>
        </dgm:presLayoutVars>
      </dgm:prSet>
      <dgm:spPr/>
    </dgm:pt>
    <dgm:pt modelId="{C74B4DF5-2E01-487B-81CA-770CE43F471A}" type="pres">
      <dgm:prSet presAssocID="{28354C72-F84B-494D-9948-279007F33200}" presName="sp" presStyleCnt="0"/>
      <dgm:spPr/>
    </dgm:pt>
    <dgm:pt modelId="{4FBB32AC-EF16-42B7-8FB0-33D8D7E58477}" type="pres">
      <dgm:prSet presAssocID="{F190A2EA-A503-4E6F-B99D-12FFFEEC43EF}" presName="linNode" presStyleCnt="0"/>
      <dgm:spPr/>
    </dgm:pt>
    <dgm:pt modelId="{92753037-9FA7-4B26-95BF-F0645CEBB7A1}" type="pres">
      <dgm:prSet presAssocID="{F190A2EA-A503-4E6F-B99D-12FFFEEC43EF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51F75F5F-FCEC-43EF-A2D7-C15462F773D3}" type="pres">
      <dgm:prSet presAssocID="{F190A2EA-A503-4E6F-B99D-12FFFEEC43EF}" presName="descendantText" presStyleLbl="alignAccFollowNode1" presStyleIdx="3" presStyleCnt="7">
        <dgm:presLayoutVars>
          <dgm:bulletEnabled val="1"/>
        </dgm:presLayoutVars>
      </dgm:prSet>
      <dgm:spPr/>
    </dgm:pt>
    <dgm:pt modelId="{0E4144FF-4A45-4660-ACD5-B2EAF684D7EE}" type="pres">
      <dgm:prSet presAssocID="{8C5B0AEC-A06B-4F8A-A7E7-EACC226665CD}" presName="sp" presStyleCnt="0"/>
      <dgm:spPr/>
    </dgm:pt>
    <dgm:pt modelId="{77C02530-677B-4D34-8CF0-4578C2AD0E43}" type="pres">
      <dgm:prSet presAssocID="{05938058-25BD-4A6F-87EC-7F6BE23FF8C2}" presName="linNode" presStyleCnt="0"/>
      <dgm:spPr/>
    </dgm:pt>
    <dgm:pt modelId="{8E52535F-E850-4E42-B6A2-3F9399C5BE7B}" type="pres">
      <dgm:prSet presAssocID="{05938058-25BD-4A6F-87EC-7F6BE23FF8C2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C1782D57-6F25-45C9-BB43-548FE2F90A9F}" type="pres">
      <dgm:prSet presAssocID="{05938058-25BD-4A6F-87EC-7F6BE23FF8C2}" presName="descendantText" presStyleLbl="alignAccFollowNode1" presStyleIdx="4" presStyleCnt="7">
        <dgm:presLayoutVars>
          <dgm:bulletEnabled val="1"/>
        </dgm:presLayoutVars>
      </dgm:prSet>
      <dgm:spPr/>
    </dgm:pt>
    <dgm:pt modelId="{3C9D0EBF-CE54-4414-B372-99A9320FA58E}" type="pres">
      <dgm:prSet presAssocID="{3148693F-7B2D-468B-B078-579273EF2137}" presName="sp" presStyleCnt="0"/>
      <dgm:spPr/>
    </dgm:pt>
    <dgm:pt modelId="{651CE855-6933-45BF-93F6-FC962D1170FF}" type="pres">
      <dgm:prSet presAssocID="{F6666297-A0FF-4DDE-B566-30036715DC4B}" presName="linNode" presStyleCnt="0"/>
      <dgm:spPr/>
    </dgm:pt>
    <dgm:pt modelId="{F1068670-A44F-4C73-909B-2B89EA5718B2}" type="pres">
      <dgm:prSet presAssocID="{F6666297-A0FF-4DDE-B566-30036715DC4B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1D1CB358-D150-4B4C-BAC9-FACB00965035}" type="pres">
      <dgm:prSet presAssocID="{F6666297-A0FF-4DDE-B566-30036715DC4B}" presName="descendantText" presStyleLbl="alignAccFollowNode1" presStyleIdx="5" presStyleCnt="7">
        <dgm:presLayoutVars>
          <dgm:bulletEnabled val="1"/>
        </dgm:presLayoutVars>
      </dgm:prSet>
      <dgm:spPr/>
    </dgm:pt>
    <dgm:pt modelId="{AEFFD86A-74C1-4F18-B2C6-38E1EDE0BFAC}" type="pres">
      <dgm:prSet presAssocID="{6915E308-1B50-4071-B35C-9D6CDDA67902}" presName="sp" presStyleCnt="0"/>
      <dgm:spPr/>
    </dgm:pt>
    <dgm:pt modelId="{24064CBE-24CD-4144-B74E-B9877BA2E49C}" type="pres">
      <dgm:prSet presAssocID="{5E1301A4-BB1C-4328-AD74-FF8610D62E11}" presName="linNode" presStyleCnt="0"/>
      <dgm:spPr/>
    </dgm:pt>
    <dgm:pt modelId="{2DD964F8-F1B1-4CF0-9E90-EFB627F37CDB}" type="pres">
      <dgm:prSet presAssocID="{5E1301A4-BB1C-4328-AD74-FF8610D62E11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30331833-5E3F-45D7-A9EE-CA7A8B3BD48A}" type="pres">
      <dgm:prSet presAssocID="{5E1301A4-BB1C-4328-AD74-FF8610D62E11}" presName="descendantText" presStyleLbl="alignAccFollowNode1" presStyleIdx="6" presStyleCnt="7">
        <dgm:presLayoutVars>
          <dgm:bulletEnabled val="1"/>
        </dgm:presLayoutVars>
      </dgm:prSet>
      <dgm:spPr/>
    </dgm:pt>
    <dgm:pt modelId="{108F0543-253C-4BF6-B729-F2E85E4C6673}" type="pres">
      <dgm:prSet presAssocID="{41AD797A-2E23-4A23-8071-D9B015D33F8A}" presName="sp" presStyleCnt="0"/>
      <dgm:spPr/>
    </dgm:pt>
    <dgm:pt modelId="{A1B985F9-9A21-478C-B1E2-35FFC5FD9FC6}" type="pres">
      <dgm:prSet presAssocID="{6210D736-8CD6-46FE-B6E9-3F30CC0DDA58}" presName="linNode" presStyleCnt="0"/>
      <dgm:spPr/>
    </dgm:pt>
    <dgm:pt modelId="{11540D6E-961F-4934-9BFD-4FFDD509D611}" type="pres">
      <dgm:prSet presAssocID="{6210D736-8CD6-46FE-B6E9-3F30CC0DDA58}" presName="parentText" presStyleLbl="node1" presStyleIdx="9" presStyleCnt="10" custScaleX="277778">
        <dgm:presLayoutVars>
          <dgm:chMax val="1"/>
          <dgm:bulletEnabled val="1"/>
        </dgm:presLayoutVars>
      </dgm:prSet>
      <dgm:spPr/>
    </dgm:pt>
  </dgm:ptLst>
  <dgm:cxnLst>
    <dgm:cxn modelId="{F783FD00-1B14-4487-9EFA-E42D7218AC4F}" type="presOf" srcId="{1F9BA3F0-DCD9-4C93-AA88-4B291A46B355}" destId="{906BFFB1-5721-444C-8FB0-D612068C9E29}" srcOrd="0" destOrd="0" presId="urn:microsoft.com/office/officeart/2005/8/layout/vList5"/>
    <dgm:cxn modelId="{D7882702-DF53-4370-BE29-D4574BCED5F2}" srcId="{C1749BED-3F55-43C9-ABA9-714EF2E7ED1B}" destId="{5E1301A4-BB1C-4328-AD74-FF8610D62E11}" srcOrd="8" destOrd="0" parTransId="{B613B2CE-7A86-4A2D-9068-AD62FB6434D5}" sibTransId="{41AD797A-2E23-4A23-8071-D9B015D33F8A}"/>
    <dgm:cxn modelId="{2B312103-C439-40FD-9292-A795430E196F}" type="presOf" srcId="{F190A2EA-A503-4E6F-B99D-12FFFEEC43EF}" destId="{92753037-9FA7-4B26-95BF-F0645CEBB7A1}" srcOrd="0" destOrd="0" presId="urn:microsoft.com/office/officeart/2005/8/layout/vList5"/>
    <dgm:cxn modelId="{BBBD7209-99F2-4C2F-A134-E64D9B40CE56}" srcId="{C1749BED-3F55-43C9-ABA9-714EF2E7ED1B}" destId="{F190A2EA-A503-4E6F-B99D-12FFFEEC43EF}" srcOrd="5" destOrd="0" parTransId="{23B7F027-37B2-45AA-80BD-E8303D2F3454}" sibTransId="{8C5B0AEC-A06B-4F8A-A7E7-EACC226665CD}"/>
    <dgm:cxn modelId="{BF597F0C-3A68-4407-A3A5-58894F26503E}" type="presOf" srcId="{9A8BD885-D1EA-40AE-B2F6-7B97808E2875}" destId="{1D1CB358-D150-4B4C-BAC9-FACB00965035}" srcOrd="0" destOrd="1" presId="urn:microsoft.com/office/officeart/2005/8/layout/vList5"/>
    <dgm:cxn modelId="{9B140E0F-F590-4535-8BA1-A8A736603519}" srcId="{C1749BED-3F55-43C9-ABA9-714EF2E7ED1B}" destId="{1F9BA3F0-DCD9-4C93-AA88-4B291A46B355}" srcOrd="3" destOrd="0" parTransId="{6C2E939A-CA72-452F-9C8A-37E177F2BB8E}" sibTransId="{25F7C4A9-3EBE-490C-9196-76EB1F83FEA2}"/>
    <dgm:cxn modelId="{4E7EEC14-F755-4E80-BE4E-B1D91AD2609E}" srcId="{F190A2EA-A503-4E6F-B99D-12FFFEEC43EF}" destId="{226B8DDE-27D5-4F4B-AABD-BD85AAC7BA1F}" srcOrd="0" destOrd="0" parTransId="{1F5E92F2-9B73-453D-A1BB-AE9328E200F7}" sibTransId="{3236B9DF-76C8-4014-8551-D56D3DFFDCC8}"/>
    <dgm:cxn modelId="{03BF2D18-6269-47BD-A209-2E9304367A00}" type="presOf" srcId="{CBB0FEEF-4486-404C-A8F1-0D7A1F1F3A3A}" destId="{C78A3ABC-A1FB-40B5-AE73-F56AB7C24C01}" srcOrd="0" destOrd="0" presId="urn:microsoft.com/office/officeart/2005/8/layout/vList5"/>
    <dgm:cxn modelId="{9D3F6527-C00F-485F-9346-C03DBAD6832B}" type="presOf" srcId="{2A476C44-AFB5-467E-9C78-977D4B136975}" destId="{84AD3CDA-ABA1-40E6-8011-6ECE57DF4EBD}" srcOrd="0" destOrd="1" presId="urn:microsoft.com/office/officeart/2005/8/layout/vList5"/>
    <dgm:cxn modelId="{3700B32C-A118-469E-A6C9-36066455DE8E}" srcId="{5E1301A4-BB1C-4328-AD74-FF8610D62E11}" destId="{5F0DC8DB-C515-4D97-9E32-C961DA746977}" srcOrd="1" destOrd="0" parTransId="{EA9B1148-3997-49EB-AF24-6F758C1DA1D7}" sibTransId="{33E6A4A4-76AD-459B-9D3C-9D02198BD18F}"/>
    <dgm:cxn modelId="{B951792D-E44B-4C9E-9B30-4F142269A416}" type="presOf" srcId="{4EC49D53-A072-401C-9CE0-634786701906}" destId="{BA0276D1-9F1A-435E-B80A-AE62ADB1A2A5}" srcOrd="0" destOrd="0" presId="urn:microsoft.com/office/officeart/2005/8/layout/vList5"/>
    <dgm:cxn modelId="{07205033-48A8-4066-986F-DA239D8C20C8}" type="presOf" srcId="{5F0DC8DB-C515-4D97-9E32-C961DA746977}" destId="{30331833-5E3F-45D7-A9EE-CA7A8B3BD48A}" srcOrd="0" destOrd="1" presId="urn:microsoft.com/office/officeart/2005/8/layout/vList5"/>
    <dgm:cxn modelId="{5A35C436-746B-4DD5-98C1-B90FBFCBF003}" srcId="{05938058-25BD-4A6F-87EC-7F6BE23FF8C2}" destId="{6B81D525-72F6-4E55-9F2F-D8325399E336}" srcOrd="0" destOrd="0" parTransId="{6BE1D25B-7729-444F-8042-A69E92EB430A}" sibTransId="{C20F2C1F-2A58-4CAB-9EDA-7A7D1C2B06B5}"/>
    <dgm:cxn modelId="{F429F036-6AE6-4016-8C3B-073DF6671EE6}" srcId="{C1749BED-3F55-43C9-ABA9-714EF2E7ED1B}" destId="{6210D736-8CD6-46FE-B6E9-3F30CC0DDA58}" srcOrd="9" destOrd="0" parTransId="{4F82985F-AF84-4F44-8409-44FB72C8F2B6}" sibTransId="{CAEC4C44-0A9A-4F02-A183-A52020F2BBD6}"/>
    <dgm:cxn modelId="{5DE6DC38-5B88-4D28-8F6A-DAFB407E32DA}" srcId="{CBB0FEEF-4486-404C-A8F1-0D7A1F1F3A3A}" destId="{2A476C44-AFB5-467E-9C78-977D4B136975}" srcOrd="1" destOrd="0" parTransId="{984F931F-B5F9-4A54-91FC-5E12EAEC1DC8}" sibTransId="{5954D6AD-14B2-4FA2-8996-E4113C7CE4DF}"/>
    <dgm:cxn modelId="{BD33653A-EF5B-44A5-A349-28CE461161F9}" type="presOf" srcId="{05938058-25BD-4A6F-87EC-7F6BE23FF8C2}" destId="{8E52535F-E850-4E42-B6A2-3F9399C5BE7B}" srcOrd="0" destOrd="0" presId="urn:microsoft.com/office/officeart/2005/8/layout/vList5"/>
    <dgm:cxn modelId="{47EAD040-8B8A-4E8E-BCE4-046893E7569A}" type="presOf" srcId="{370A5C56-130D-4C5A-BF69-C3D23CA79C57}" destId="{C1782D57-6F25-45C9-BB43-548FE2F90A9F}" srcOrd="0" destOrd="1" presId="urn:microsoft.com/office/officeart/2005/8/layout/vList5"/>
    <dgm:cxn modelId="{FFE9055E-4743-49DB-B75A-9E6F629D2F58}" type="presOf" srcId="{937F16EF-2BD9-4535-A75D-01EF81CFCEF1}" destId="{30331833-5E3F-45D7-A9EE-CA7A8B3BD48A}" srcOrd="0" destOrd="0" presId="urn:microsoft.com/office/officeart/2005/8/layout/vList5"/>
    <dgm:cxn modelId="{47BD2D4C-4619-4F53-8ED7-A3AE8565189C}" srcId="{C1749BED-3F55-43C9-ABA9-714EF2E7ED1B}" destId="{F6666297-A0FF-4DDE-B566-30036715DC4B}" srcOrd="7" destOrd="0" parTransId="{80BB75AB-72D0-4AF4-AFF9-8A0C85E48C8B}" sibTransId="{6915E308-1B50-4071-B35C-9D6CDDA67902}"/>
    <dgm:cxn modelId="{79BDD24C-F905-4DB8-8CBA-9B15B0814812}" type="presOf" srcId="{6210D736-8CD6-46FE-B6E9-3F30CC0DDA58}" destId="{11540D6E-961F-4934-9BFD-4FFDD509D611}" srcOrd="0" destOrd="0" presId="urn:microsoft.com/office/officeart/2005/8/layout/vList5"/>
    <dgm:cxn modelId="{A2F15856-AAD4-403F-855B-F58233D1BFD5}" srcId="{C1749BED-3F55-43C9-ABA9-714EF2E7ED1B}" destId="{4EC49D53-A072-401C-9CE0-634786701906}" srcOrd="1" destOrd="0" parTransId="{EFE8C708-1AC6-43C6-BD27-38AC2EFBAAFC}" sibTransId="{FE9BF222-F7DF-4965-A896-55867CEDB512}"/>
    <dgm:cxn modelId="{C46AC978-429A-4A71-B9C2-82809314225C}" srcId="{CBB0FEEF-4486-404C-A8F1-0D7A1F1F3A3A}" destId="{FE8E3255-6361-4000-AC5E-D165FBA462B4}" srcOrd="0" destOrd="0" parTransId="{25DDDBDE-1E63-4944-94E4-F757348B29D2}" sibTransId="{9C5D5FAE-65B7-4BCC-A7D8-D827EAD23706}"/>
    <dgm:cxn modelId="{4F8D7079-2A97-4601-BA45-0248C48A67B8}" srcId="{F6666297-A0FF-4DDE-B566-30036715DC4B}" destId="{9A8BD885-D1EA-40AE-B2F6-7B97808E2875}" srcOrd="1" destOrd="0" parTransId="{7F97A2F0-F131-48E3-8515-F0652D6AB93E}" sibTransId="{B48A15F5-D801-4145-8BFF-30945A7B4227}"/>
    <dgm:cxn modelId="{57D9ED59-8012-4AAC-9569-52E7F4092894}" type="presOf" srcId="{226B8DDE-27D5-4F4B-AABD-BD85AAC7BA1F}" destId="{51F75F5F-FCEC-43EF-A2D7-C15462F773D3}" srcOrd="0" destOrd="0" presId="urn:microsoft.com/office/officeart/2005/8/layout/vList5"/>
    <dgm:cxn modelId="{AD614C80-2C74-4498-BF2A-151398233ACA}" type="presOf" srcId="{2B9B652F-7313-4EE1-8B59-E9B78620E584}" destId="{51F75F5F-FCEC-43EF-A2D7-C15462F773D3}" srcOrd="0" destOrd="1" presId="urn:microsoft.com/office/officeart/2005/8/layout/vList5"/>
    <dgm:cxn modelId="{19B92F86-1F17-426E-B1DD-B438DB4BD920}" type="presOf" srcId="{6E3DB99F-2F93-4BB4-8D08-B8BD34CEA9CF}" destId="{1D1CB358-D150-4B4C-BAC9-FACB00965035}" srcOrd="0" destOrd="0" presId="urn:microsoft.com/office/officeart/2005/8/layout/vList5"/>
    <dgm:cxn modelId="{6E66548B-6C68-41FB-868B-FB9366E58EB0}" type="presOf" srcId="{C1749BED-3F55-43C9-ABA9-714EF2E7ED1B}" destId="{8AAC02D6-89B6-4E3C-866A-B8F8B3757DF7}" srcOrd="0" destOrd="0" presId="urn:microsoft.com/office/officeart/2005/8/layout/vList5"/>
    <dgm:cxn modelId="{EC31DA8F-EB54-42ED-8CE4-762EC9237E36}" srcId="{DF5300D7-9522-41A5-A310-6D73A81523F9}" destId="{7E40F530-DAEC-485B-B350-D7CB45651E05}" srcOrd="1" destOrd="0" parTransId="{6B929DEB-639A-46F6-BFC2-50210249FE96}" sibTransId="{C7238603-72B1-43E0-88C7-D327610EBB45}"/>
    <dgm:cxn modelId="{91951791-A22F-4FAC-B45B-1FEE9E9ACB47}" type="presOf" srcId="{DF5300D7-9522-41A5-A310-6D73A81523F9}" destId="{5FB2EEF8-9D2F-46DE-A4B4-0B9BC3E3E8C2}" srcOrd="0" destOrd="0" presId="urn:microsoft.com/office/officeart/2005/8/layout/vList5"/>
    <dgm:cxn modelId="{677BED91-2E48-475C-A58D-F766DE667D3F}" type="presOf" srcId="{C9A198D9-1186-4993-8F10-8AE827188E67}" destId="{2F75DC03-C0B3-4C8C-9BB3-517977816283}" srcOrd="0" destOrd="0" presId="urn:microsoft.com/office/officeart/2005/8/layout/vList5"/>
    <dgm:cxn modelId="{B6CA09A0-D124-4A2E-8011-03AF7D861DB5}" type="presOf" srcId="{7E40F530-DAEC-485B-B350-D7CB45651E05}" destId="{F9248DFB-4D3B-4B0B-A5DB-80CEC0601EF9}" srcOrd="0" destOrd="1" presId="urn:microsoft.com/office/officeart/2005/8/layout/vList5"/>
    <dgm:cxn modelId="{4824B9A1-0130-4DDD-91C0-F9F95F277135}" type="presOf" srcId="{F6666297-A0FF-4DDE-B566-30036715DC4B}" destId="{F1068670-A44F-4C73-909B-2B89EA5718B2}" srcOrd="0" destOrd="0" presId="urn:microsoft.com/office/officeart/2005/8/layout/vList5"/>
    <dgm:cxn modelId="{BAE5D2A3-0696-4B4A-9013-3F6D500AB5FD}" type="presOf" srcId="{6B81D525-72F6-4E55-9F2F-D8325399E336}" destId="{C1782D57-6F25-45C9-BB43-548FE2F90A9F}" srcOrd="0" destOrd="0" presId="urn:microsoft.com/office/officeart/2005/8/layout/vList5"/>
    <dgm:cxn modelId="{6A2EB8A9-47CF-4D12-80EB-4D09EACEFDF3}" srcId="{C1749BED-3F55-43C9-ABA9-714EF2E7ED1B}" destId="{C9A198D9-1186-4993-8F10-8AE827188E67}" srcOrd="0" destOrd="0" parTransId="{AB89B96B-1CA6-4FA9-98DD-0358939FDC6A}" sibTransId="{F3E895FA-0F79-4496-8525-A75B6C75EE9C}"/>
    <dgm:cxn modelId="{81451CB6-FBE6-411A-93FB-05B45FC1584B}" type="presOf" srcId="{E6E54382-C182-4D57-A986-571E042B395A}" destId="{F9248DFB-4D3B-4B0B-A5DB-80CEC0601EF9}" srcOrd="0" destOrd="0" presId="urn:microsoft.com/office/officeart/2005/8/layout/vList5"/>
    <dgm:cxn modelId="{BAF1A9B7-C4B4-4D18-86BD-1BD1B55BB9AC}" srcId="{DF5300D7-9522-41A5-A310-6D73A81523F9}" destId="{E6E54382-C182-4D57-A986-571E042B395A}" srcOrd="0" destOrd="0" parTransId="{FF634BF7-0173-42AB-ABE0-CD4E0366446A}" sibTransId="{9C80F0F9-C029-43A0-87F3-9185A9384B81}"/>
    <dgm:cxn modelId="{9F152ABA-E67A-4A2C-B160-9EA006761427}" type="presOf" srcId="{5E1301A4-BB1C-4328-AD74-FF8610D62E11}" destId="{2DD964F8-F1B1-4CF0-9E90-EFB627F37CDB}" srcOrd="0" destOrd="0" presId="urn:microsoft.com/office/officeart/2005/8/layout/vList5"/>
    <dgm:cxn modelId="{81B1B5BD-0FA3-4881-AA4F-DC49611B5236}" srcId="{05938058-25BD-4A6F-87EC-7F6BE23FF8C2}" destId="{370A5C56-130D-4C5A-BF69-C3D23CA79C57}" srcOrd="1" destOrd="0" parTransId="{DE6313EA-E366-469C-9E07-217FE5C4FEFE}" sibTransId="{E3F7C29D-A18C-4943-BA93-785FFCEEB091}"/>
    <dgm:cxn modelId="{7923F8BE-4BAC-43B9-9B1D-E15A49E92B2F}" srcId="{C1749BED-3F55-43C9-ABA9-714EF2E7ED1B}" destId="{CBB0FEEF-4486-404C-A8F1-0D7A1F1F3A3A}" srcOrd="4" destOrd="0" parTransId="{F0508BEF-8851-42B2-B33C-8F140BE47050}" sibTransId="{28354C72-F84B-494D-9948-279007F33200}"/>
    <dgm:cxn modelId="{59BE28C1-0123-49B1-80D1-0419F6BD36E0}" srcId="{F190A2EA-A503-4E6F-B99D-12FFFEEC43EF}" destId="{2B9B652F-7313-4EE1-8B59-E9B78620E584}" srcOrd="1" destOrd="0" parTransId="{77A3C50A-56A4-4616-878F-E0A275FA054C}" sibTransId="{D5C923E8-B8A7-476E-ABFA-7C073EB9E2E0}"/>
    <dgm:cxn modelId="{3F0494C8-E1E1-4DCC-8D91-28630E4B7E10}" srcId="{C1749BED-3F55-43C9-ABA9-714EF2E7ED1B}" destId="{05938058-25BD-4A6F-87EC-7F6BE23FF8C2}" srcOrd="6" destOrd="0" parTransId="{AE74D465-6313-48D2-AF6E-EFA66171C208}" sibTransId="{3148693F-7B2D-468B-B078-579273EF2137}"/>
    <dgm:cxn modelId="{7173F5C9-2AE0-4755-AA48-2EB6590B08DF}" type="presOf" srcId="{FE8E3255-6361-4000-AC5E-D165FBA462B4}" destId="{84AD3CDA-ABA1-40E6-8011-6ECE57DF4EBD}" srcOrd="0" destOrd="0" presId="urn:microsoft.com/office/officeart/2005/8/layout/vList5"/>
    <dgm:cxn modelId="{84F5B6CA-90B7-4540-8D8E-17440BFAEC6C}" srcId="{1F9BA3F0-DCD9-4C93-AA88-4B291A46B355}" destId="{7C584915-B13D-423C-87F2-AD5DE8F0A79B}" srcOrd="0" destOrd="0" parTransId="{AC3C183D-C36E-44D3-A404-CAB7B848446C}" sibTransId="{7BCFA05E-4194-4A6B-AB05-A1113466FFAE}"/>
    <dgm:cxn modelId="{DCD9E8D9-310E-42A1-B21E-5A709D3E3C69}" type="presOf" srcId="{7C584915-B13D-423C-87F2-AD5DE8F0A79B}" destId="{E0FA44B9-AD2F-4956-B070-5488CC9CECAC}" srcOrd="0" destOrd="0" presId="urn:microsoft.com/office/officeart/2005/8/layout/vList5"/>
    <dgm:cxn modelId="{886E44DE-538D-4772-A6C2-508D684A96F4}" srcId="{1F9BA3F0-DCD9-4C93-AA88-4B291A46B355}" destId="{3679F691-9079-475C-941A-968F0467FF8D}" srcOrd="1" destOrd="0" parTransId="{576D6A02-21E8-45F8-B704-20362644AF59}" sibTransId="{61F99BC7-A15E-4F89-B5AF-7ACB9CEF3657}"/>
    <dgm:cxn modelId="{85C7ABDF-6DF0-4C59-A94E-64AC95C0F82B}" srcId="{5E1301A4-BB1C-4328-AD74-FF8610D62E11}" destId="{937F16EF-2BD9-4535-A75D-01EF81CFCEF1}" srcOrd="0" destOrd="0" parTransId="{15F73A43-731F-4A89-BD50-F05B1ECF0146}" sibTransId="{3B893186-49A2-435D-91BF-1ED2A30CA859}"/>
    <dgm:cxn modelId="{4330D0E2-D217-47C3-A9D5-213061C0835C}" type="presOf" srcId="{3679F691-9079-475C-941A-968F0467FF8D}" destId="{E0FA44B9-AD2F-4956-B070-5488CC9CECAC}" srcOrd="0" destOrd="1" presId="urn:microsoft.com/office/officeart/2005/8/layout/vList5"/>
    <dgm:cxn modelId="{10F56BE9-2259-463B-BCA7-2E8E2F72BAB6}" srcId="{C1749BED-3F55-43C9-ABA9-714EF2E7ED1B}" destId="{DF5300D7-9522-41A5-A310-6D73A81523F9}" srcOrd="2" destOrd="0" parTransId="{8AB4C0E5-4F57-4EB1-B36C-AE7463729F51}" sibTransId="{664AD6AE-BBA8-41B6-A2C5-F76B647F4644}"/>
    <dgm:cxn modelId="{833B59FE-979D-4797-A349-61900773B166}" srcId="{F6666297-A0FF-4DDE-B566-30036715DC4B}" destId="{6E3DB99F-2F93-4BB4-8D08-B8BD34CEA9CF}" srcOrd="0" destOrd="0" parTransId="{5ED0F081-A37C-4A27-9D85-F9EDB6400D24}" sibTransId="{D319536B-84DF-4F54-9363-D5CB9EED9AC5}"/>
    <dgm:cxn modelId="{678E8095-18D5-41B5-8517-94750C2C3A17}" type="presParOf" srcId="{8AAC02D6-89B6-4E3C-866A-B8F8B3757DF7}" destId="{15A88FF8-F199-46AA-9463-F3CD97958ECC}" srcOrd="0" destOrd="0" presId="urn:microsoft.com/office/officeart/2005/8/layout/vList5"/>
    <dgm:cxn modelId="{57AE1AE4-521F-4721-B857-89E1C3151A3B}" type="presParOf" srcId="{15A88FF8-F199-46AA-9463-F3CD97958ECC}" destId="{2F75DC03-C0B3-4C8C-9BB3-517977816283}" srcOrd="0" destOrd="0" presId="urn:microsoft.com/office/officeart/2005/8/layout/vList5"/>
    <dgm:cxn modelId="{2309EDF8-CC8A-450C-913A-D0A645BACA2E}" type="presParOf" srcId="{8AAC02D6-89B6-4E3C-866A-B8F8B3757DF7}" destId="{628E0FA0-ADD2-4C9C-8639-B53185E87878}" srcOrd="1" destOrd="0" presId="urn:microsoft.com/office/officeart/2005/8/layout/vList5"/>
    <dgm:cxn modelId="{FEBB9D37-20B5-48D2-87BC-E70702D82CEF}" type="presParOf" srcId="{8AAC02D6-89B6-4E3C-866A-B8F8B3757DF7}" destId="{FC7768AE-EED4-4528-9910-1B6A818C9485}" srcOrd="2" destOrd="0" presId="urn:microsoft.com/office/officeart/2005/8/layout/vList5"/>
    <dgm:cxn modelId="{40F452F2-9869-486E-9B98-67FE10D95287}" type="presParOf" srcId="{FC7768AE-EED4-4528-9910-1B6A818C9485}" destId="{BA0276D1-9F1A-435E-B80A-AE62ADB1A2A5}" srcOrd="0" destOrd="0" presId="urn:microsoft.com/office/officeart/2005/8/layout/vList5"/>
    <dgm:cxn modelId="{032B390A-DAFA-45F0-9A62-3863BA9E46E6}" type="presParOf" srcId="{8AAC02D6-89B6-4E3C-866A-B8F8B3757DF7}" destId="{4BE61DA1-8B63-4124-A3B1-1400786EE7FC}" srcOrd="3" destOrd="0" presId="urn:microsoft.com/office/officeart/2005/8/layout/vList5"/>
    <dgm:cxn modelId="{30A897E5-C955-4C34-9ED2-689614D3D03F}" type="presParOf" srcId="{8AAC02D6-89B6-4E3C-866A-B8F8B3757DF7}" destId="{84DB6CBB-C8AF-4600-81F6-D8EB1BB8658E}" srcOrd="4" destOrd="0" presId="urn:microsoft.com/office/officeart/2005/8/layout/vList5"/>
    <dgm:cxn modelId="{801A92EA-D5E9-4EEF-9D72-34CAD8729E1B}" type="presParOf" srcId="{84DB6CBB-C8AF-4600-81F6-D8EB1BB8658E}" destId="{5FB2EEF8-9D2F-46DE-A4B4-0B9BC3E3E8C2}" srcOrd="0" destOrd="0" presId="urn:microsoft.com/office/officeart/2005/8/layout/vList5"/>
    <dgm:cxn modelId="{9CBF390C-257F-47D4-ACAD-F91F94439766}" type="presParOf" srcId="{84DB6CBB-C8AF-4600-81F6-D8EB1BB8658E}" destId="{F9248DFB-4D3B-4B0B-A5DB-80CEC0601EF9}" srcOrd="1" destOrd="0" presId="urn:microsoft.com/office/officeart/2005/8/layout/vList5"/>
    <dgm:cxn modelId="{B3697CA4-0022-47AE-ADDF-2EEEEA811299}" type="presParOf" srcId="{8AAC02D6-89B6-4E3C-866A-B8F8B3757DF7}" destId="{EBE06DBB-CDA2-4819-AD63-63E2CD3F5258}" srcOrd="5" destOrd="0" presId="urn:microsoft.com/office/officeart/2005/8/layout/vList5"/>
    <dgm:cxn modelId="{36C027F3-784F-4619-9761-466215E8BACD}" type="presParOf" srcId="{8AAC02D6-89B6-4E3C-866A-B8F8B3757DF7}" destId="{7B79E1BC-6056-4EF4-81C4-92005C86391C}" srcOrd="6" destOrd="0" presId="urn:microsoft.com/office/officeart/2005/8/layout/vList5"/>
    <dgm:cxn modelId="{158EC58B-EF2F-49FB-9A92-7C446AAF24AD}" type="presParOf" srcId="{7B79E1BC-6056-4EF4-81C4-92005C86391C}" destId="{906BFFB1-5721-444C-8FB0-D612068C9E29}" srcOrd="0" destOrd="0" presId="urn:microsoft.com/office/officeart/2005/8/layout/vList5"/>
    <dgm:cxn modelId="{BEF73E8C-8E0F-4FA4-AD8C-7A8A55CD174F}" type="presParOf" srcId="{7B79E1BC-6056-4EF4-81C4-92005C86391C}" destId="{E0FA44B9-AD2F-4956-B070-5488CC9CECAC}" srcOrd="1" destOrd="0" presId="urn:microsoft.com/office/officeart/2005/8/layout/vList5"/>
    <dgm:cxn modelId="{0D094EF7-A0A0-41FC-A3A5-683558E469EE}" type="presParOf" srcId="{8AAC02D6-89B6-4E3C-866A-B8F8B3757DF7}" destId="{0F914EC4-B78A-4F1E-8991-0697645473F1}" srcOrd="7" destOrd="0" presId="urn:microsoft.com/office/officeart/2005/8/layout/vList5"/>
    <dgm:cxn modelId="{786666E1-B9A7-4BC1-B2A7-8716438D331D}" type="presParOf" srcId="{8AAC02D6-89B6-4E3C-866A-B8F8B3757DF7}" destId="{60E0F732-DBE3-471E-81DE-19CF1B53CAD7}" srcOrd="8" destOrd="0" presId="urn:microsoft.com/office/officeart/2005/8/layout/vList5"/>
    <dgm:cxn modelId="{EBDD3D83-D253-45CE-9D92-C2B545B04756}" type="presParOf" srcId="{60E0F732-DBE3-471E-81DE-19CF1B53CAD7}" destId="{C78A3ABC-A1FB-40B5-AE73-F56AB7C24C01}" srcOrd="0" destOrd="0" presId="urn:microsoft.com/office/officeart/2005/8/layout/vList5"/>
    <dgm:cxn modelId="{3E0A0376-EF29-4585-9589-A0A4D3AFE586}" type="presParOf" srcId="{60E0F732-DBE3-471E-81DE-19CF1B53CAD7}" destId="{84AD3CDA-ABA1-40E6-8011-6ECE57DF4EBD}" srcOrd="1" destOrd="0" presId="urn:microsoft.com/office/officeart/2005/8/layout/vList5"/>
    <dgm:cxn modelId="{597EA110-250F-451A-AC15-AB3E160406A5}" type="presParOf" srcId="{8AAC02D6-89B6-4E3C-866A-B8F8B3757DF7}" destId="{C74B4DF5-2E01-487B-81CA-770CE43F471A}" srcOrd="9" destOrd="0" presId="urn:microsoft.com/office/officeart/2005/8/layout/vList5"/>
    <dgm:cxn modelId="{F6133D33-43FD-44CA-B695-AB194F8973C9}" type="presParOf" srcId="{8AAC02D6-89B6-4E3C-866A-B8F8B3757DF7}" destId="{4FBB32AC-EF16-42B7-8FB0-33D8D7E58477}" srcOrd="10" destOrd="0" presId="urn:microsoft.com/office/officeart/2005/8/layout/vList5"/>
    <dgm:cxn modelId="{6A4961C8-0D81-4BB7-9777-61C98F32B3B4}" type="presParOf" srcId="{4FBB32AC-EF16-42B7-8FB0-33D8D7E58477}" destId="{92753037-9FA7-4B26-95BF-F0645CEBB7A1}" srcOrd="0" destOrd="0" presId="urn:microsoft.com/office/officeart/2005/8/layout/vList5"/>
    <dgm:cxn modelId="{3CFEEE06-1BE0-4814-83AD-7FBDDFF26ADA}" type="presParOf" srcId="{4FBB32AC-EF16-42B7-8FB0-33D8D7E58477}" destId="{51F75F5F-FCEC-43EF-A2D7-C15462F773D3}" srcOrd="1" destOrd="0" presId="urn:microsoft.com/office/officeart/2005/8/layout/vList5"/>
    <dgm:cxn modelId="{FDA8C72E-F910-413E-A3E9-0F3C77B61F69}" type="presParOf" srcId="{8AAC02D6-89B6-4E3C-866A-B8F8B3757DF7}" destId="{0E4144FF-4A45-4660-ACD5-B2EAF684D7EE}" srcOrd="11" destOrd="0" presId="urn:microsoft.com/office/officeart/2005/8/layout/vList5"/>
    <dgm:cxn modelId="{D400CD2E-AE2D-441B-8868-8092624111C4}" type="presParOf" srcId="{8AAC02D6-89B6-4E3C-866A-B8F8B3757DF7}" destId="{77C02530-677B-4D34-8CF0-4578C2AD0E43}" srcOrd="12" destOrd="0" presId="urn:microsoft.com/office/officeart/2005/8/layout/vList5"/>
    <dgm:cxn modelId="{1329B049-6127-4834-97F6-F8E1B305FD58}" type="presParOf" srcId="{77C02530-677B-4D34-8CF0-4578C2AD0E43}" destId="{8E52535F-E850-4E42-B6A2-3F9399C5BE7B}" srcOrd="0" destOrd="0" presId="urn:microsoft.com/office/officeart/2005/8/layout/vList5"/>
    <dgm:cxn modelId="{449E4C2A-A802-4E30-8BEE-9C952627AF69}" type="presParOf" srcId="{77C02530-677B-4D34-8CF0-4578C2AD0E43}" destId="{C1782D57-6F25-45C9-BB43-548FE2F90A9F}" srcOrd="1" destOrd="0" presId="urn:microsoft.com/office/officeart/2005/8/layout/vList5"/>
    <dgm:cxn modelId="{BE5D42B1-889D-43C2-952C-F1C8758566DE}" type="presParOf" srcId="{8AAC02D6-89B6-4E3C-866A-B8F8B3757DF7}" destId="{3C9D0EBF-CE54-4414-B372-99A9320FA58E}" srcOrd="13" destOrd="0" presId="urn:microsoft.com/office/officeart/2005/8/layout/vList5"/>
    <dgm:cxn modelId="{5BDE5AE5-5EF3-4390-8206-3CAE85286C45}" type="presParOf" srcId="{8AAC02D6-89B6-4E3C-866A-B8F8B3757DF7}" destId="{651CE855-6933-45BF-93F6-FC962D1170FF}" srcOrd="14" destOrd="0" presId="urn:microsoft.com/office/officeart/2005/8/layout/vList5"/>
    <dgm:cxn modelId="{D7606E14-1F23-41CF-B751-8C49E45310B3}" type="presParOf" srcId="{651CE855-6933-45BF-93F6-FC962D1170FF}" destId="{F1068670-A44F-4C73-909B-2B89EA5718B2}" srcOrd="0" destOrd="0" presId="urn:microsoft.com/office/officeart/2005/8/layout/vList5"/>
    <dgm:cxn modelId="{76602843-DF6E-4FAF-98B3-E53F6B4D3921}" type="presParOf" srcId="{651CE855-6933-45BF-93F6-FC962D1170FF}" destId="{1D1CB358-D150-4B4C-BAC9-FACB00965035}" srcOrd="1" destOrd="0" presId="urn:microsoft.com/office/officeart/2005/8/layout/vList5"/>
    <dgm:cxn modelId="{AFDB6DE8-043B-42F3-9A68-B84819623718}" type="presParOf" srcId="{8AAC02D6-89B6-4E3C-866A-B8F8B3757DF7}" destId="{AEFFD86A-74C1-4F18-B2C6-38E1EDE0BFAC}" srcOrd="15" destOrd="0" presId="urn:microsoft.com/office/officeart/2005/8/layout/vList5"/>
    <dgm:cxn modelId="{FB5F0022-6DE5-45C2-856A-7F408334E3B2}" type="presParOf" srcId="{8AAC02D6-89B6-4E3C-866A-B8F8B3757DF7}" destId="{24064CBE-24CD-4144-B74E-B9877BA2E49C}" srcOrd="16" destOrd="0" presId="urn:microsoft.com/office/officeart/2005/8/layout/vList5"/>
    <dgm:cxn modelId="{649DF6E4-62D4-4077-9B5F-BDFDBF8CBF8D}" type="presParOf" srcId="{24064CBE-24CD-4144-B74E-B9877BA2E49C}" destId="{2DD964F8-F1B1-4CF0-9E90-EFB627F37CDB}" srcOrd="0" destOrd="0" presId="urn:microsoft.com/office/officeart/2005/8/layout/vList5"/>
    <dgm:cxn modelId="{4E36AAA8-70C6-4280-B802-A064A4B236CB}" type="presParOf" srcId="{24064CBE-24CD-4144-B74E-B9877BA2E49C}" destId="{30331833-5E3F-45D7-A9EE-CA7A8B3BD48A}" srcOrd="1" destOrd="0" presId="urn:microsoft.com/office/officeart/2005/8/layout/vList5"/>
    <dgm:cxn modelId="{59CAA02F-058A-448C-9227-5FC4C2EA5EF3}" type="presParOf" srcId="{8AAC02D6-89B6-4E3C-866A-B8F8B3757DF7}" destId="{108F0543-253C-4BF6-B729-F2E85E4C6673}" srcOrd="17" destOrd="0" presId="urn:microsoft.com/office/officeart/2005/8/layout/vList5"/>
    <dgm:cxn modelId="{C070FFC7-CD8A-4169-AE73-063CFC19149B}" type="presParOf" srcId="{8AAC02D6-89B6-4E3C-866A-B8F8B3757DF7}" destId="{A1B985F9-9A21-478C-B1E2-35FFC5FD9FC6}" srcOrd="18" destOrd="0" presId="urn:microsoft.com/office/officeart/2005/8/layout/vList5"/>
    <dgm:cxn modelId="{556B7FD3-A56D-45DC-B47A-C23A358B5985}" type="presParOf" srcId="{A1B985F9-9A21-478C-B1E2-35FFC5FD9FC6}" destId="{11540D6E-961F-4934-9BFD-4FFDD509D61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82F88-A75F-42D5-B6A5-0785CB2E3C98}">
      <dsp:nvSpPr>
        <dsp:cNvPr id="0" name=""/>
        <dsp:cNvSpPr/>
      </dsp:nvSpPr>
      <dsp:spPr>
        <a:xfrm>
          <a:off x="0" y="0"/>
          <a:ext cx="7137404" cy="1637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192AB-908C-427D-82E3-9D8FCDEEA655}">
      <dsp:nvSpPr>
        <dsp:cNvPr id="0" name=""/>
        <dsp:cNvSpPr/>
      </dsp:nvSpPr>
      <dsp:spPr>
        <a:xfrm>
          <a:off x="495192" y="369024"/>
          <a:ext cx="900350" cy="900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4DF0D-2BD3-444D-BFF9-EA0C450CE4D8}">
      <dsp:nvSpPr>
        <dsp:cNvPr id="0" name=""/>
        <dsp:cNvSpPr/>
      </dsp:nvSpPr>
      <dsp:spPr>
        <a:xfrm>
          <a:off x="1890736" y="699"/>
          <a:ext cx="5246667" cy="1637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49" tIns="173249" rIns="173249" bIns="1732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Good [morning/afternoon/evening] everyone,</a:t>
          </a:r>
          <a:endParaRPr lang="en-US" sz="1400" kern="1200"/>
        </a:p>
      </dsp:txBody>
      <dsp:txXfrm>
        <a:off x="1890736" y="699"/>
        <a:ext cx="5246667" cy="1637001"/>
      </dsp:txXfrm>
    </dsp:sp>
    <dsp:sp modelId="{76D5FC46-57EB-4109-A48D-2A3D733FC8CB}">
      <dsp:nvSpPr>
        <dsp:cNvPr id="0" name=""/>
        <dsp:cNvSpPr/>
      </dsp:nvSpPr>
      <dsp:spPr>
        <a:xfrm>
          <a:off x="0" y="2046951"/>
          <a:ext cx="7137404" cy="1637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A491C-731A-48AF-9B9A-784BA75ECEAE}">
      <dsp:nvSpPr>
        <dsp:cNvPr id="0" name=""/>
        <dsp:cNvSpPr/>
      </dsp:nvSpPr>
      <dsp:spPr>
        <a:xfrm>
          <a:off x="495192" y="2415276"/>
          <a:ext cx="900350" cy="9003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3D6C4-9C2E-49D7-AD94-F053B81D2961}">
      <dsp:nvSpPr>
        <dsp:cNvPr id="0" name=""/>
        <dsp:cNvSpPr/>
      </dsp:nvSpPr>
      <dsp:spPr>
        <a:xfrm>
          <a:off x="1890736" y="2046951"/>
          <a:ext cx="5246667" cy="1637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49" tIns="173249" rIns="173249" bIns="1732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My name is Joseph, and today I am honored to present an in-depth data analysis project centered on H &amp; J Bath and Body Works.</a:t>
          </a:r>
          <a:endParaRPr lang="en-US" sz="1400" kern="1200"/>
        </a:p>
      </dsp:txBody>
      <dsp:txXfrm>
        <a:off x="1890736" y="2046951"/>
        <a:ext cx="5246667" cy="1637001"/>
      </dsp:txXfrm>
    </dsp:sp>
    <dsp:sp modelId="{89E55F78-D51D-4CB6-B732-7D77DCCDC138}">
      <dsp:nvSpPr>
        <dsp:cNvPr id="0" name=""/>
        <dsp:cNvSpPr/>
      </dsp:nvSpPr>
      <dsp:spPr>
        <a:xfrm>
          <a:off x="0" y="4093203"/>
          <a:ext cx="7137404" cy="16370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443F2-6741-494E-A6C1-3E76FF9F2F02}">
      <dsp:nvSpPr>
        <dsp:cNvPr id="0" name=""/>
        <dsp:cNvSpPr/>
      </dsp:nvSpPr>
      <dsp:spPr>
        <a:xfrm>
          <a:off x="495192" y="4461528"/>
          <a:ext cx="900350" cy="9003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A806F-C4D0-4468-A1F4-37B3E2B9AB76}">
      <dsp:nvSpPr>
        <dsp:cNvPr id="0" name=""/>
        <dsp:cNvSpPr/>
      </dsp:nvSpPr>
      <dsp:spPr>
        <a:xfrm>
          <a:off x="1890736" y="4093203"/>
          <a:ext cx="5246667" cy="1637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49" tIns="173249" rIns="173249" bIns="1732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 dirty="0"/>
            <a:t>The primary objective of this project was to figure out the profit and loss of this shipment and  to achieve a comprehensive understanding of the business's performance, with a keen focus on profitability and sales trends. Through this analysis, I aim to provide actionable insights that will drive strategic decision-making and foster sustainable growth.</a:t>
          </a:r>
          <a:endParaRPr lang="en-US" sz="1400" kern="1200" dirty="0"/>
        </a:p>
      </dsp:txBody>
      <dsp:txXfrm>
        <a:off x="1890736" y="4093203"/>
        <a:ext cx="5246667" cy="1637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5DC03-C0B3-4C8C-9BB3-517977816283}">
      <dsp:nvSpPr>
        <dsp:cNvPr id="0" name=""/>
        <dsp:cNvSpPr/>
      </dsp:nvSpPr>
      <dsp:spPr>
        <a:xfrm>
          <a:off x="0" y="3958"/>
          <a:ext cx="12180103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Based on the comprehensive analysis of H &amp; J Bath and Body Works products, here are some strategic business recommendations:</a:t>
          </a:r>
        </a:p>
      </dsp:txBody>
      <dsp:txXfrm>
        <a:off x="31362" y="35320"/>
        <a:ext cx="12117379" cy="579721"/>
      </dsp:txXfrm>
    </dsp:sp>
    <dsp:sp modelId="{BA0276D1-9F1A-435E-B80A-AE62ADB1A2A5}">
      <dsp:nvSpPr>
        <dsp:cNvPr id="0" name=""/>
        <dsp:cNvSpPr/>
      </dsp:nvSpPr>
      <dsp:spPr>
        <a:xfrm>
          <a:off x="0" y="678526"/>
          <a:ext cx="12180103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Business Recommendations</a:t>
          </a:r>
          <a:endParaRPr lang="en-US" sz="1800" kern="1200"/>
        </a:p>
      </dsp:txBody>
      <dsp:txXfrm>
        <a:off x="31362" y="709888"/>
        <a:ext cx="12117379" cy="579721"/>
      </dsp:txXfrm>
    </dsp:sp>
    <dsp:sp modelId="{F9248DFB-4D3B-4B0B-A5DB-80CEC0601EF9}">
      <dsp:nvSpPr>
        <dsp:cNvPr id="0" name=""/>
        <dsp:cNvSpPr/>
      </dsp:nvSpPr>
      <dsp:spPr>
        <a:xfrm rot="5400000">
          <a:off x="8033581" y="-2227122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Promote High-Profit Products:</a:t>
          </a:r>
          <a:r>
            <a:rPr lang="en-US" sz="900" kern="1200" dirty="0"/>
            <a:t> Increase marketing efforts for the top-performing products such as Japanese Cherry Blossom Body Splash, Champaign Toast Body Splash, and Sweet Pea Body Splash. Highlight their benefits and customer satisfaction to attract more buyers.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Utilize Cross-Promotions:</a:t>
          </a:r>
          <a:r>
            <a:rPr lang="en-US" sz="900" kern="1200" dirty="0"/>
            <a:t> Offer bundled promotions that include high-profit items with other products to boost overall sales and customer value.</a:t>
          </a:r>
        </a:p>
      </dsp:txBody>
      <dsp:txXfrm rot="-5400000">
        <a:off x="4389120" y="1442428"/>
        <a:ext cx="7777791" cy="463778"/>
      </dsp:txXfrm>
    </dsp:sp>
    <dsp:sp modelId="{5FB2EEF8-9D2F-46DE-A4B4-0B9BC3E3E8C2}">
      <dsp:nvSpPr>
        <dsp:cNvPr id="0" name=""/>
        <dsp:cNvSpPr/>
      </dsp:nvSpPr>
      <dsp:spPr>
        <a:xfrm>
          <a:off x="0" y="1353094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Enhance Marketing for High-Profit Items:</a:t>
          </a:r>
          <a:endParaRPr lang="en-US" sz="1800" kern="1200"/>
        </a:p>
      </dsp:txBody>
      <dsp:txXfrm>
        <a:off x="31362" y="1384456"/>
        <a:ext cx="4326396" cy="579721"/>
      </dsp:txXfrm>
    </dsp:sp>
    <dsp:sp modelId="{E0FA44B9-AD2F-4956-B070-5488CC9CECAC}">
      <dsp:nvSpPr>
        <dsp:cNvPr id="0" name=""/>
        <dsp:cNvSpPr/>
      </dsp:nvSpPr>
      <dsp:spPr>
        <a:xfrm rot="5400000">
          <a:off x="8033581" y="-1552555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Reevaluate Wash and Butter Products:</a:t>
          </a:r>
          <a:r>
            <a:rPr lang="en-US" sz="900" kern="1200" dirty="0"/>
            <a:t> These products have the lowest sales rates. Consider reformulating or rebranding them to better align with customer preferences. Conduct market research to understand why these items are underperforming.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Strategic Discounts and Offers:</a:t>
          </a:r>
          <a:r>
            <a:rPr lang="en-US" sz="900" kern="1200" dirty="0"/>
            <a:t> Implement targeted discounts or promotional campaigns to clear out existing inventory of underperforming products.</a:t>
          </a:r>
        </a:p>
      </dsp:txBody>
      <dsp:txXfrm rot="-5400000">
        <a:off x="4389120" y="2116995"/>
        <a:ext cx="7777791" cy="463778"/>
      </dsp:txXfrm>
    </dsp:sp>
    <dsp:sp modelId="{906BFFB1-5721-444C-8FB0-D612068C9E29}">
      <dsp:nvSpPr>
        <dsp:cNvPr id="0" name=""/>
        <dsp:cNvSpPr/>
      </dsp:nvSpPr>
      <dsp:spPr>
        <a:xfrm>
          <a:off x="0" y="2027662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Revamp Underperforming Products:</a:t>
          </a:r>
          <a:endParaRPr lang="en-US" sz="1800" kern="1200"/>
        </a:p>
      </dsp:txBody>
      <dsp:txXfrm>
        <a:off x="31362" y="2059024"/>
        <a:ext cx="4326396" cy="579721"/>
      </dsp:txXfrm>
    </dsp:sp>
    <dsp:sp modelId="{84AD3CDA-ABA1-40E6-8011-6ECE57DF4EBD}">
      <dsp:nvSpPr>
        <dsp:cNvPr id="0" name=""/>
        <dsp:cNvSpPr/>
      </dsp:nvSpPr>
      <dsp:spPr>
        <a:xfrm rot="5400000">
          <a:off x="8033581" y="-877987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Adjust Pricing for Loss-Making Items:</a:t>
          </a:r>
          <a:r>
            <a:rPr lang="en-US" sz="900" kern="1200"/>
            <a:t> Review and adjust the pricing strategy for deodorant products, which have significant losses. A minor price increase or cost reduction might make these products profitable.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Uniform Pricing Review:</a:t>
          </a:r>
          <a:r>
            <a:rPr lang="en-US" sz="900" kern="1200" dirty="0"/>
            <a:t> The consistent loss across all spray products suggests the need for a systematic review of production costs and pricing strategies.</a:t>
          </a:r>
        </a:p>
      </dsp:txBody>
      <dsp:txXfrm rot="-5400000">
        <a:off x="4389120" y="2791563"/>
        <a:ext cx="7777791" cy="463778"/>
      </dsp:txXfrm>
    </dsp:sp>
    <dsp:sp modelId="{C78A3ABC-A1FB-40B5-AE73-F56AB7C24C01}">
      <dsp:nvSpPr>
        <dsp:cNvPr id="0" name=""/>
        <dsp:cNvSpPr/>
      </dsp:nvSpPr>
      <dsp:spPr>
        <a:xfrm>
          <a:off x="0" y="2702229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Optimize Pricing Strategy:</a:t>
          </a:r>
          <a:endParaRPr lang="en-US" sz="1800" kern="1200"/>
        </a:p>
      </dsp:txBody>
      <dsp:txXfrm>
        <a:off x="31362" y="2733591"/>
        <a:ext cx="4326396" cy="579721"/>
      </dsp:txXfrm>
    </dsp:sp>
    <dsp:sp modelId="{51F75F5F-FCEC-43EF-A2D7-C15462F773D3}">
      <dsp:nvSpPr>
        <dsp:cNvPr id="0" name=""/>
        <dsp:cNvSpPr/>
      </dsp:nvSpPr>
      <dsp:spPr>
        <a:xfrm rot="5400000">
          <a:off x="8033581" y="-203419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/>
            <a:t>Focus on Best Sellers:</a:t>
          </a:r>
          <a:r>
            <a:rPr lang="en-US" sz="900" kern="1200"/>
            <a:t> Products like After Dark Body Cream, A Thousand Wishes Body Cream and Mist, and Hello Beautiful Body Lotion are among the top sellers. Ensure adequate inventory and consider extending these product lines.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Customer Feedback Integration:</a:t>
          </a:r>
          <a:r>
            <a:rPr lang="en-US" sz="900" kern="1200" dirty="0"/>
            <a:t> Use customer insights and feedback to improve existing products and develop new ones that cater to market demand.</a:t>
          </a:r>
        </a:p>
      </dsp:txBody>
      <dsp:txXfrm rot="-5400000">
        <a:off x="4389120" y="3466131"/>
        <a:ext cx="7777791" cy="463778"/>
      </dsp:txXfrm>
    </dsp:sp>
    <dsp:sp modelId="{92753037-9FA7-4B26-95BF-F0645CEBB7A1}">
      <dsp:nvSpPr>
        <dsp:cNvPr id="0" name=""/>
        <dsp:cNvSpPr/>
      </dsp:nvSpPr>
      <dsp:spPr>
        <a:xfrm>
          <a:off x="0" y="3376797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Improve Product Appeal and Inventory Management:</a:t>
          </a:r>
          <a:endParaRPr lang="en-US" sz="1800" kern="1200"/>
        </a:p>
      </dsp:txBody>
      <dsp:txXfrm>
        <a:off x="31362" y="3408159"/>
        <a:ext cx="4326396" cy="579721"/>
      </dsp:txXfrm>
    </dsp:sp>
    <dsp:sp modelId="{C1782D57-6F25-45C9-BB43-548FE2F90A9F}">
      <dsp:nvSpPr>
        <dsp:cNvPr id="0" name=""/>
        <dsp:cNvSpPr/>
      </dsp:nvSpPr>
      <dsp:spPr>
        <a:xfrm rot="5400000">
          <a:off x="8033581" y="471148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Leverage Online Platforms:</a:t>
          </a:r>
          <a:r>
            <a:rPr lang="en-US" sz="900" kern="1200" dirty="0"/>
            <a:t> Strengthen online presence and e-commerce strategies to reach a broader audience. Optimize SEO, enhance the user experience on your website, and engage with customers through social media.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Explore New Markets:</a:t>
          </a:r>
          <a:r>
            <a:rPr lang="en-US" sz="900" kern="1200" dirty="0"/>
            <a:t> Consider expanding into new geographical regions or partnering with other businesses to increase market penetration.</a:t>
          </a:r>
        </a:p>
      </dsp:txBody>
      <dsp:txXfrm rot="-5400000">
        <a:off x="4389120" y="4140699"/>
        <a:ext cx="7777791" cy="463778"/>
      </dsp:txXfrm>
    </dsp:sp>
    <dsp:sp modelId="{8E52535F-E850-4E42-B6A2-3F9399C5BE7B}">
      <dsp:nvSpPr>
        <dsp:cNvPr id="0" name=""/>
        <dsp:cNvSpPr/>
      </dsp:nvSpPr>
      <dsp:spPr>
        <a:xfrm>
          <a:off x="0" y="4051365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Expand Market Reach:</a:t>
          </a:r>
          <a:endParaRPr lang="en-US" sz="1800" kern="1200"/>
        </a:p>
      </dsp:txBody>
      <dsp:txXfrm>
        <a:off x="31362" y="4082727"/>
        <a:ext cx="4326396" cy="579721"/>
      </dsp:txXfrm>
    </dsp:sp>
    <dsp:sp modelId="{1D1CB358-D150-4B4C-BAC9-FACB00965035}">
      <dsp:nvSpPr>
        <dsp:cNvPr id="0" name=""/>
        <dsp:cNvSpPr/>
      </dsp:nvSpPr>
      <dsp:spPr>
        <a:xfrm rot="5400000">
          <a:off x="8033581" y="1145715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Loyalty Programs:</a:t>
          </a:r>
          <a:r>
            <a:rPr lang="en-US" sz="900" kern="1200" dirty="0"/>
            <a:t> Implement or enhance loyalty programs to encourage repeat purchases and build a loyal customer base. Offer exclusive deals and rewards to returning customers.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Personalized Marketing:</a:t>
          </a:r>
          <a:r>
            <a:rPr lang="en-US" sz="900" kern="1200" dirty="0"/>
            <a:t> Use data analytics to create personalized marketing campaigns that target specific customer segments based on their buying behavior and preferences.</a:t>
          </a:r>
        </a:p>
      </dsp:txBody>
      <dsp:txXfrm rot="-5400000">
        <a:off x="4389120" y="4815266"/>
        <a:ext cx="7777791" cy="463778"/>
      </dsp:txXfrm>
    </dsp:sp>
    <dsp:sp modelId="{F1068670-A44F-4C73-909B-2B89EA5718B2}">
      <dsp:nvSpPr>
        <dsp:cNvPr id="0" name=""/>
        <dsp:cNvSpPr/>
      </dsp:nvSpPr>
      <dsp:spPr>
        <a:xfrm>
          <a:off x="0" y="4725933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Increase Customer Engagement:</a:t>
          </a:r>
          <a:endParaRPr lang="en-US" sz="1800" kern="1200"/>
        </a:p>
      </dsp:txBody>
      <dsp:txXfrm>
        <a:off x="31362" y="4757295"/>
        <a:ext cx="4326396" cy="579721"/>
      </dsp:txXfrm>
    </dsp:sp>
    <dsp:sp modelId="{30331833-5E3F-45D7-A9EE-CA7A8B3BD48A}">
      <dsp:nvSpPr>
        <dsp:cNvPr id="0" name=""/>
        <dsp:cNvSpPr/>
      </dsp:nvSpPr>
      <dsp:spPr>
        <a:xfrm rot="5400000">
          <a:off x="8033581" y="1820283"/>
          <a:ext cx="513956" cy="78028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Cost Reduction:</a:t>
          </a:r>
          <a:r>
            <a:rPr lang="en-US" sz="900" kern="1200" dirty="0"/>
            <a:t> Regularly review and optimize production and operational costs. Negotiate better terms with suppliers and streamline supply chain processes to improve profit margins.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Efficient Inventory Management:</a:t>
          </a:r>
          <a:r>
            <a:rPr lang="en-US" sz="900" kern="1200" dirty="0"/>
            <a:t> Implement efficient inventory management systems to reduce holding costs and prevent stockouts or overstock situations.</a:t>
          </a:r>
        </a:p>
      </dsp:txBody>
      <dsp:txXfrm rot="-5400000">
        <a:off x="4389120" y="5489834"/>
        <a:ext cx="7777791" cy="463778"/>
      </dsp:txXfrm>
    </dsp:sp>
    <dsp:sp modelId="{2DD964F8-F1B1-4CF0-9E90-EFB627F37CDB}">
      <dsp:nvSpPr>
        <dsp:cNvPr id="0" name=""/>
        <dsp:cNvSpPr/>
      </dsp:nvSpPr>
      <dsp:spPr>
        <a:xfrm>
          <a:off x="0" y="5400500"/>
          <a:ext cx="4389120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Operational Efficiency:</a:t>
          </a:r>
          <a:endParaRPr lang="en-US" sz="1800" kern="1200"/>
        </a:p>
      </dsp:txBody>
      <dsp:txXfrm>
        <a:off x="31362" y="5431862"/>
        <a:ext cx="4326396" cy="579721"/>
      </dsp:txXfrm>
    </dsp:sp>
    <dsp:sp modelId="{11540D6E-961F-4934-9BFD-4FFDD509D611}">
      <dsp:nvSpPr>
        <dsp:cNvPr id="0" name=""/>
        <dsp:cNvSpPr/>
      </dsp:nvSpPr>
      <dsp:spPr>
        <a:xfrm>
          <a:off x="0" y="6075068"/>
          <a:ext cx="12180103" cy="642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By implementing these strategic recommendations, H &amp; J Bath and Body Works can optimize its product portfolio, enhance customer satisfaction, and achieve sustainable growth and profitability.</a:t>
          </a:r>
        </a:p>
      </dsp:txBody>
      <dsp:txXfrm>
        <a:off x="31362" y="6106430"/>
        <a:ext cx="12117379" cy="579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rmAutofit/>
          </a:bodyPr>
          <a:lstStyle/>
          <a:p>
            <a:r>
              <a:rPr lang="en-US"/>
              <a:t>H &amp; j bath and body works business analysis and 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B927-F078-1722-875D-829183A7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02" y="1157433"/>
            <a:ext cx="10515600" cy="538682"/>
          </a:xfrm>
        </p:spPr>
        <p:txBody>
          <a:bodyPr/>
          <a:lstStyle/>
          <a:p>
            <a:r>
              <a:rPr lang="en-US" dirty="0"/>
              <a:t>Bath and body mist products =515.31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C0BAAB6A-C5C9-FC40-E39B-E1F6BB80B3E2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15732393"/>
              </p:ext>
            </p:extLst>
          </p:nvPr>
        </p:nvGraphicFramePr>
        <p:xfrm>
          <a:off x="1" y="2722652"/>
          <a:ext cx="12191999" cy="243923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2">
                  <a:extLst>
                    <a:ext uri="{9D8B030D-6E8A-4147-A177-3AD203B41FA5}">
                      <a16:colId xmlns:a16="http://schemas.microsoft.com/office/drawing/2014/main" val="1469414286"/>
                    </a:ext>
                  </a:extLst>
                </a:gridCol>
                <a:gridCol w="2757409">
                  <a:extLst>
                    <a:ext uri="{9D8B030D-6E8A-4147-A177-3AD203B41FA5}">
                      <a16:colId xmlns:a16="http://schemas.microsoft.com/office/drawing/2014/main" val="1342576668"/>
                    </a:ext>
                  </a:extLst>
                </a:gridCol>
                <a:gridCol w="3099878">
                  <a:extLst>
                    <a:ext uri="{9D8B030D-6E8A-4147-A177-3AD203B41FA5}">
                      <a16:colId xmlns:a16="http://schemas.microsoft.com/office/drawing/2014/main" val="2030171507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2200178594"/>
                    </a:ext>
                  </a:extLst>
                </a:gridCol>
              </a:tblGrid>
              <a:tr h="62002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554590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 thousand wishes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170.5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341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211651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Into the night diamond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shimer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174.31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174.31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3646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515.31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82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7F633-6B35-D047-2703-EA6CC1DE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5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FA8F-29AF-CD92-212C-70520A3D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2" y="0"/>
            <a:ext cx="10515600" cy="569504"/>
          </a:xfrm>
        </p:spPr>
        <p:txBody>
          <a:bodyPr/>
          <a:lstStyle/>
          <a:p>
            <a:r>
              <a:rPr lang="en-US" dirty="0"/>
              <a:t>Bath and body lotion products =4,683.63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9C402893-0219-E27E-E403-94875EE09955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728316882"/>
              </p:ext>
            </p:extLst>
          </p:nvPr>
        </p:nvGraphicFramePr>
        <p:xfrm>
          <a:off x="0" y="698647"/>
          <a:ext cx="12191999" cy="615935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2">
                  <a:extLst>
                    <a:ext uri="{9D8B030D-6E8A-4147-A177-3AD203B41FA5}">
                      <a16:colId xmlns:a16="http://schemas.microsoft.com/office/drawing/2014/main" val="780806642"/>
                    </a:ext>
                  </a:extLst>
                </a:gridCol>
                <a:gridCol w="2943381">
                  <a:extLst>
                    <a:ext uri="{9D8B030D-6E8A-4147-A177-3AD203B41FA5}">
                      <a16:colId xmlns:a16="http://schemas.microsoft.com/office/drawing/2014/main" val="3459566257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792874618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2473530997"/>
                    </a:ext>
                  </a:extLst>
                </a:gridCol>
              </a:tblGrid>
              <a:tr h="6200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60408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 thousand wishes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324.31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324.31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58683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Peach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belin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291.29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504461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 beautiful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1542.7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986694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Japanese cherry blossom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429.72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08119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Into the night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429.72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429.72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22453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You’re the one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411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Warm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vanila</a:t>
                      </a: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sugar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422.1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844.2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42516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the stars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124992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4,683.63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419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C5A8-518C-5E20-AB7F-9E5752E1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9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7F5C-583F-8E90-4808-C6540075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425" y="43988"/>
            <a:ext cx="10515600" cy="518133"/>
          </a:xfrm>
        </p:spPr>
        <p:txBody>
          <a:bodyPr/>
          <a:lstStyle/>
          <a:p>
            <a:r>
              <a:rPr lang="en-US" dirty="0"/>
              <a:t>Bath and body wash products =-70.99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8C276C8C-55F6-9877-6639-4C1748A231CC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582106571"/>
              </p:ext>
            </p:extLst>
          </p:nvPr>
        </p:nvGraphicFramePr>
        <p:xfrm>
          <a:off x="1" y="719195"/>
          <a:ext cx="12191999" cy="429929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2">
                  <a:extLst>
                    <a:ext uri="{9D8B030D-6E8A-4147-A177-3AD203B41FA5}">
                      <a16:colId xmlns:a16="http://schemas.microsoft.com/office/drawing/2014/main" val="2128348933"/>
                    </a:ext>
                  </a:extLst>
                </a:gridCol>
                <a:gridCol w="2943381">
                  <a:extLst>
                    <a:ext uri="{9D8B030D-6E8A-4147-A177-3AD203B41FA5}">
                      <a16:colId xmlns:a16="http://schemas.microsoft.com/office/drawing/2014/main" val="1241972002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989379351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320034120"/>
                    </a:ext>
                  </a:extLst>
                </a:gridCol>
              </a:tblGrid>
              <a:tr h="6200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10582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Bourbon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-18.92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56528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Mahogany teakwood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-70.99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-70.99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541409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Gingham legend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-18.92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62519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Luminous body wash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401.45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863866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Ocean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-20.19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67685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-70.99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3123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72D81-0E49-5731-1D31-2061B11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E07B-6500-0A08-B337-2F52753F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1672"/>
          </a:xfrm>
        </p:spPr>
        <p:txBody>
          <a:bodyPr/>
          <a:lstStyle/>
          <a:p>
            <a:r>
              <a:rPr lang="en-US" dirty="0"/>
              <a:t>Bath and body spray products =-57.95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23DF22D3-739B-3FE1-4137-E439CA417F7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98005773"/>
              </p:ext>
            </p:extLst>
          </p:nvPr>
        </p:nvGraphicFramePr>
        <p:xfrm>
          <a:off x="0" y="991492"/>
          <a:ext cx="12191999" cy="415797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2">
                  <a:extLst>
                    <a:ext uri="{9D8B030D-6E8A-4147-A177-3AD203B41FA5}">
                      <a16:colId xmlns:a16="http://schemas.microsoft.com/office/drawing/2014/main" val="2310698136"/>
                    </a:ext>
                  </a:extLst>
                </a:gridCol>
                <a:gridCol w="2943381">
                  <a:extLst>
                    <a:ext uri="{9D8B030D-6E8A-4147-A177-3AD203B41FA5}">
                      <a16:colId xmlns:a16="http://schemas.microsoft.com/office/drawing/2014/main" val="640381003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4169865704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3294325282"/>
                    </a:ext>
                  </a:extLst>
                </a:gridCol>
              </a:tblGrid>
              <a:tr h="62002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727203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Bourbon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34706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Mahogany teakwood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69813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Gingham legend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-15.44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-15.44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03825"/>
                  </a:ext>
                </a:extLst>
              </a:tr>
              <a:tr h="62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Ocean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-14.17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93092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-57.95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027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63663-31BF-6264-6CE6-522E6DCD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4F7B-EFCD-6866-2597-36F75F7F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3457"/>
          </a:xfrm>
        </p:spPr>
        <p:txBody>
          <a:bodyPr/>
          <a:lstStyle/>
          <a:p>
            <a:r>
              <a:rPr lang="en-US" dirty="0"/>
              <a:t>Bath and body deodorant products =-2,210.3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82EAA9A4-93CF-1778-D4BE-B0A87BD8B08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80594855"/>
              </p:ext>
            </p:extLst>
          </p:nvPr>
        </p:nvGraphicFramePr>
        <p:xfrm>
          <a:off x="0" y="1466976"/>
          <a:ext cx="12191999" cy="426397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2">
                  <a:extLst>
                    <a:ext uri="{9D8B030D-6E8A-4147-A177-3AD203B41FA5}">
                      <a16:colId xmlns:a16="http://schemas.microsoft.com/office/drawing/2014/main" val="2648545370"/>
                    </a:ext>
                  </a:extLst>
                </a:gridCol>
                <a:gridCol w="2943381">
                  <a:extLst>
                    <a:ext uri="{9D8B030D-6E8A-4147-A177-3AD203B41FA5}">
                      <a16:colId xmlns:a16="http://schemas.microsoft.com/office/drawing/2014/main" val="209524680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758615665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3198313932"/>
                    </a:ext>
                  </a:extLst>
                </a:gridCol>
              </a:tblGrid>
              <a:tr h="81713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772639"/>
                  </a:ext>
                </a:extLst>
              </a:tr>
              <a:tr h="89451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Bourbon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-644.65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-1,289.3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625554"/>
                  </a:ext>
                </a:extLst>
              </a:tr>
              <a:tr h="894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Mahogany teakwood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-644.65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-644.65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836252"/>
                  </a:ext>
                </a:extLst>
              </a:tr>
              <a:tr h="894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Ocean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-276.35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-276.35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505483"/>
                  </a:ext>
                </a:extLst>
              </a:tr>
              <a:tr h="7632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-2,210.3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B083B-05DE-E2A2-D65C-F6A491F2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0C18-BCEB-C93A-EF43-AEF7D6BC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0"/>
            <a:ext cx="10515600" cy="415392"/>
          </a:xfrm>
        </p:spPr>
        <p:txBody>
          <a:bodyPr>
            <a:normAutofit fontScale="90000"/>
          </a:bodyPr>
          <a:lstStyle/>
          <a:p>
            <a:r>
              <a:rPr lang="en-US" dirty="0"/>
              <a:t>Bath and body butter products =3,485.4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06498-D61C-F9F8-445F-9ACD3796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BBF9CCE9-BC48-BAB7-52AD-4908922921B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34527138"/>
              </p:ext>
            </p:extLst>
          </p:nvPr>
        </p:nvGraphicFramePr>
        <p:xfrm>
          <a:off x="0" y="776176"/>
          <a:ext cx="12192001" cy="608182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3">
                  <a:extLst>
                    <a:ext uri="{9D8B030D-6E8A-4147-A177-3AD203B41FA5}">
                      <a16:colId xmlns:a16="http://schemas.microsoft.com/office/drawing/2014/main" val="2070645878"/>
                    </a:ext>
                  </a:extLst>
                </a:gridCol>
                <a:gridCol w="2943382">
                  <a:extLst>
                    <a:ext uri="{9D8B030D-6E8A-4147-A177-3AD203B41FA5}">
                      <a16:colId xmlns:a16="http://schemas.microsoft.com/office/drawing/2014/main" val="1814389493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3246006789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310316378"/>
                    </a:ext>
                  </a:extLst>
                </a:gridCol>
              </a:tblGrid>
              <a:tr h="101363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327893"/>
                  </a:ext>
                </a:extLst>
              </a:tr>
              <a:tr h="101363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Luminous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glowlotion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777378"/>
                  </a:ext>
                </a:extLst>
              </a:tr>
              <a:tr h="1013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Japanese cherry blossom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1742.7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51210"/>
                  </a:ext>
                </a:extLst>
              </a:tr>
              <a:tr h="1013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Coco shea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715713"/>
                  </a:ext>
                </a:extLst>
              </a:tr>
              <a:tr h="1013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Breath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deap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871.35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882068"/>
                  </a:ext>
                </a:extLst>
              </a:tr>
              <a:tr h="1013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3,485.4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97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66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F8321-1A6B-0544-1589-41864BD9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8F672DD3-B1BA-F100-2AA2-E59FDF87184F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38407085"/>
              </p:ext>
            </p:extLst>
          </p:nvPr>
        </p:nvGraphicFramePr>
        <p:xfrm>
          <a:off x="0" y="0"/>
          <a:ext cx="12192000" cy="685799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704345">
                  <a:extLst>
                    <a:ext uri="{9D8B030D-6E8A-4147-A177-3AD203B41FA5}">
                      <a16:colId xmlns:a16="http://schemas.microsoft.com/office/drawing/2014/main" val="2940896837"/>
                    </a:ext>
                  </a:extLst>
                </a:gridCol>
                <a:gridCol w="5487655">
                  <a:extLst>
                    <a:ext uri="{9D8B030D-6E8A-4147-A177-3AD203B41FA5}">
                      <a16:colId xmlns:a16="http://schemas.microsoft.com/office/drawing/2014/main" val="122708277"/>
                    </a:ext>
                  </a:extLst>
                </a:gridCol>
              </a:tblGrid>
              <a:tr h="873435">
                <a:tc>
                  <a:txBody>
                    <a:bodyPr/>
                    <a:lstStyle/>
                    <a:p>
                      <a:r>
                        <a:rPr lang="en-US" sz="1800" b="1" cap="none" spc="0" dirty="0">
                          <a:solidFill>
                            <a:schemeClr val="tx1"/>
                          </a:solidFill>
                        </a:rPr>
                        <a:t>item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cap="none" spc="0" dirty="0">
                          <a:solidFill>
                            <a:schemeClr val="tx1"/>
                          </a:solidFill>
                        </a:rPr>
                        <a:t>Profit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23922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Cream products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9,032.53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162815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Splash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</a:rPr>
                        <a:t>prouducts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6,044.73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99238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Mist </a:t>
                      </a: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</a:rPr>
                        <a:t>poducts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515.31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45125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Lotion products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4,683.63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62508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Bodywash products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-70.99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964103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Deodorant products 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-2,210.3</a:t>
                      </a:r>
                    </a:p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33657"/>
                  </a:ext>
                </a:extLst>
              </a:tr>
              <a:tr h="725615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Butter products 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3,485.4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6265"/>
                  </a:ext>
                </a:extLst>
              </a:tr>
              <a:tr h="7512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21,480.31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48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76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75-879E-A42F-D545-2C3617108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4750242"/>
          </a:xfrm>
        </p:spPr>
        <p:txBody>
          <a:bodyPr anchor="b">
            <a:normAutofit/>
          </a:bodyPr>
          <a:lstStyle/>
          <a:p>
            <a:r>
              <a:rPr lang="en-US" dirty="0"/>
              <a:t>Total profit made from this shipment =</a:t>
            </a:r>
            <a:br>
              <a:rPr lang="en-US" cap="none" spc="0" dirty="0">
                <a:solidFill>
                  <a:schemeClr val="tx1"/>
                </a:solidFill>
              </a:rPr>
            </a:br>
            <a:r>
              <a:rPr lang="en-US" cap="none" spc="0" dirty="0">
                <a:highlight>
                  <a:srgbClr val="000000"/>
                </a:highlight>
              </a:rPr>
              <a:t>19,737.61</a:t>
            </a:r>
            <a:br>
              <a:rPr lang="en-US" sz="3600" cap="none" spc="0" dirty="0"/>
            </a:br>
            <a:r>
              <a:rPr lang="en-US" sz="3600" cap="none" spc="0" dirty="0"/>
              <a:t> </a:t>
            </a:r>
            <a:br>
              <a:rPr lang="en-US" sz="3600" cap="none" spc="0" dirty="0">
                <a:solidFill>
                  <a:schemeClr val="tx1"/>
                </a:solidFill>
              </a:rPr>
            </a:br>
            <a:br>
              <a:rPr lang="en-US" sz="3600" cap="none" spc="0" dirty="0">
                <a:solidFill>
                  <a:schemeClr val="bg1">
                    <a:lumMod val="95000"/>
                  </a:schemeClr>
                </a:solidFill>
              </a:rPr>
            </a:b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8169A-B653-7F3A-4610-FCAC44FF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25" r="10651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0199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F083-D56E-D2CB-FA8B-F6A1111E3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 anchor="b">
            <a:normAutofit/>
          </a:bodyPr>
          <a:lstStyle/>
          <a:p>
            <a:r>
              <a:rPr lang="en-US" dirty="0"/>
              <a:t>Objective 2: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Identify High-Profit Products: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0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9B56-81DA-6D9B-E5BD-7BC1F5F2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Content Placeholder 15" descr="A green and white bar chart&#10;&#10;Description automatically generated">
            <a:extLst>
              <a:ext uri="{FF2B5EF4-FFF2-40B4-BE49-F238E27FC236}">
                <a16:creationId xmlns:a16="http://schemas.microsoft.com/office/drawing/2014/main" id="{0F7F3381-919E-0144-2C56-E5FC5C14A2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429001"/>
            <a:ext cx="5348026" cy="3006862"/>
          </a:xfrm>
        </p:spPr>
      </p:pic>
      <p:pic>
        <p:nvPicPr>
          <p:cNvPr id="18" name="Picture 17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30A86CA5-2811-0781-3F07-05F7AF2A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026" y="-1"/>
            <a:ext cx="6843974" cy="3428999"/>
          </a:xfrm>
          <a:prstGeom prst="rect">
            <a:avLst/>
          </a:prstGeom>
        </p:spPr>
      </p:pic>
      <p:pic>
        <p:nvPicPr>
          <p:cNvPr id="20" name="Picture 19" descr="A green bar graph with white background&#10;&#10;Description automatically generated">
            <a:extLst>
              <a:ext uri="{FF2B5EF4-FFF2-40B4-BE49-F238E27FC236}">
                <a16:creationId xmlns:a16="http://schemas.microsoft.com/office/drawing/2014/main" id="{DFB756AA-B8B1-C9B9-3714-C1F6A4CA2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27" y="3429000"/>
            <a:ext cx="6733423" cy="3006862"/>
          </a:xfrm>
          <a:prstGeom prst="rect">
            <a:avLst/>
          </a:prstGeom>
        </p:spPr>
      </p:pic>
      <p:pic>
        <p:nvPicPr>
          <p:cNvPr id="22" name="Picture 21" descr="A green and white rectangular object with white lines">
            <a:extLst>
              <a:ext uri="{FF2B5EF4-FFF2-40B4-BE49-F238E27FC236}">
                <a16:creationId xmlns:a16="http://schemas.microsoft.com/office/drawing/2014/main" id="{65E921A9-7B01-8E4D-1C10-56DE31AE9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3480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9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AFD2-C216-63DA-A3AB-196A81EE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 anchor="ctr">
            <a:normAutofit/>
          </a:bodyPr>
          <a:lstStyle/>
          <a:p>
            <a:r>
              <a:rPr lang="en-US" dirty="0"/>
              <a:t>Project introduction</a:t>
            </a:r>
          </a:p>
        </p:txBody>
      </p:sp>
      <p:pic>
        <p:nvPicPr>
          <p:cNvPr id="7" name="Content Placeholder 6" descr="Box of cosmetics on white background">
            <a:extLst>
              <a:ext uri="{FF2B5EF4-FFF2-40B4-BE49-F238E27FC236}">
                <a16:creationId xmlns:a16="http://schemas.microsoft.com/office/drawing/2014/main" id="{852838E6-3959-AA62-8668-224B103D29D9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2"/>
          <a:stretch>
            <a:fillRect/>
          </a:stretch>
        </p:blipFill>
        <p:spPr>
          <a:xfrm>
            <a:off x="166090" y="2599981"/>
            <a:ext cx="3920136" cy="31282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7C67B-E557-1BD7-B6DF-ACF6ED41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FC91C4-E6B4-E3DB-B47F-3A15B49429B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818443274"/>
              </p:ext>
            </p:extLst>
          </p:nvPr>
        </p:nvGraphicFramePr>
        <p:xfrm>
          <a:off x="4216395" y="625445"/>
          <a:ext cx="7137404" cy="5730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84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83617-2857-54A8-7FC6-E7108F1A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 descr="A green bar graph with white text&#10;&#10;Description automatically generated">
            <a:extLst>
              <a:ext uri="{FF2B5EF4-FFF2-40B4-BE49-F238E27FC236}">
                <a16:creationId xmlns:a16="http://schemas.microsoft.com/office/drawing/2014/main" id="{FA90E0C9-90F7-C846-BC58-6E6A63F6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" y="0"/>
            <a:ext cx="12057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0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CB6A6-9455-E93E-92D3-FCAED90EA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-1"/>
            <a:ext cx="6095980" cy="6046839"/>
          </a:xfrm>
        </p:spPr>
        <p:txBody>
          <a:bodyPr anchor="b">
            <a:normAutofit/>
          </a:bodyPr>
          <a:lstStyle/>
          <a:p>
            <a:r>
              <a:rPr lang="en-US" sz="1800" dirty="0"/>
              <a:t>Based on this analysis, we observed the following profit trends among different product categories:</a:t>
            </a:r>
          </a:p>
          <a:p>
            <a:r>
              <a:rPr lang="en-US" sz="1800" b="1" dirty="0"/>
              <a:t>1.Body Cream Products:</a:t>
            </a:r>
            <a:r>
              <a:rPr lang="en-US" sz="1800" dirty="0"/>
              <a:t> More than three-quarters of body cream products generate a profit exceeding </a:t>
            </a:r>
            <a:r>
              <a:rPr lang="en-US" sz="1800" dirty="0" err="1"/>
              <a:t>KSh</a:t>
            </a:r>
            <a:r>
              <a:rPr lang="en-US" sz="1800" dirty="0"/>
              <a:t> 800.</a:t>
            </a:r>
          </a:p>
          <a:p>
            <a:r>
              <a:rPr lang="en-US" sz="1800" b="1" dirty="0"/>
              <a:t>2.Body Splash Products:</a:t>
            </a:r>
            <a:r>
              <a:rPr lang="en-US" sz="1800" dirty="0"/>
              <a:t> Approximately one-third of body splash products have profits above </a:t>
            </a:r>
            <a:r>
              <a:rPr lang="en-US" sz="1800" dirty="0" err="1"/>
              <a:t>KSh</a:t>
            </a:r>
            <a:r>
              <a:rPr lang="en-US" sz="1800" dirty="0"/>
              <a:t> 1,100.</a:t>
            </a:r>
          </a:p>
          <a:p>
            <a:r>
              <a:rPr lang="en-US" sz="1800" b="1" dirty="0"/>
              <a:t>3.Butter Products:</a:t>
            </a:r>
            <a:r>
              <a:rPr lang="en-US" sz="1800" dirty="0"/>
              <a:t> All butter products achieve profits above </a:t>
            </a:r>
            <a:r>
              <a:rPr lang="en-US" sz="1800" dirty="0" err="1"/>
              <a:t>KSh</a:t>
            </a:r>
            <a:r>
              <a:rPr lang="en-US" sz="1800" dirty="0"/>
              <a:t> 800.</a:t>
            </a:r>
          </a:p>
          <a:p>
            <a:r>
              <a:rPr lang="en-US" sz="1800" b="1" dirty="0"/>
              <a:t>4.Lotion Products:</a:t>
            </a:r>
            <a:r>
              <a:rPr lang="en-US" sz="1800" dirty="0"/>
              <a:t> One-third of lotion products have profits exceeding </a:t>
            </a:r>
            <a:r>
              <a:rPr lang="en-US" sz="1800" dirty="0" err="1"/>
              <a:t>KSh</a:t>
            </a:r>
            <a:r>
              <a:rPr lang="en-US" sz="1800" dirty="0"/>
              <a:t> 800.</a:t>
            </a:r>
          </a:p>
          <a:p>
            <a:r>
              <a:rPr lang="en-US" sz="1800" b="1" dirty="0"/>
              <a:t>5.Mist Products:</a:t>
            </a:r>
            <a:r>
              <a:rPr lang="en-US" sz="1800" dirty="0"/>
              <a:t> All mist products consistently yield a profit of </a:t>
            </a:r>
            <a:r>
              <a:rPr lang="en-US" sz="1800" dirty="0" err="1"/>
              <a:t>KSh</a:t>
            </a:r>
            <a:r>
              <a:rPr lang="en-US" sz="1800" dirty="0"/>
              <a:t> 150.</a:t>
            </a:r>
          </a:p>
          <a:p>
            <a:r>
              <a:rPr lang="en-US" sz="1800" dirty="0"/>
              <a:t>This analysis highlights the varying profitability across different product lines, providing crucial insights for strategic decision-making and resource allocation.</a:t>
            </a:r>
          </a:p>
          <a:p>
            <a:endParaRPr lang="en-US" sz="900" dirty="0"/>
          </a:p>
        </p:txBody>
      </p:sp>
      <p:pic>
        <p:nvPicPr>
          <p:cNvPr id="7" name="Picture 6" descr="Lotions with flowers">
            <a:extLst>
              <a:ext uri="{FF2B5EF4-FFF2-40B4-BE49-F238E27FC236}">
                <a16:creationId xmlns:a16="http://schemas.microsoft.com/office/drawing/2014/main" id="{FE798306-2929-85EB-9B76-79FD1FAE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4" r="24413" b="1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2F0F616-8E68-02D5-9174-13EBE10D76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5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E6E1-5C13-FAAF-9434-473F286F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/>
          <a:p>
            <a:r>
              <a:rPr lang="en-US" sz="2600"/>
              <a:t>Objective 3:</a:t>
            </a:r>
            <a:r>
              <a:rPr kumimoji="0" lang="en-US" altLang="en-US" sz="2600" b="1" i="0" u="none" strike="noStrike" cap="none" normalizeH="0" baseline="0">
                <a:ln>
                  <a:noFill/>
                </a:ln>
                <a:effectLst/>
              </a:rPr>
              <a:t>Analyze Sales Performance:</a:t>
            </a:r>
            <a:endParaRPr lang="en-US" sz="2600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33D92C81-E50F-EED9-A039-121C4A2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0" r="38987" b="3"/>
          <a:stretch/>
        </p:blipFill>
        <p:spPr>
          <a:xfrm>
            <a:off x="1333500" y="2674013"/>
            <a:ext cx="2895600" cy="3269589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E6C5F91-1813-CD47-8006-8D1791D5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34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111A4CE3-D238-FD32-5730-0C79A69C9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3743684"/>
            <a:ext cx="6096001" cy="33102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4787-DC4D-DEF7-1527-DC1D6A7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A graph with blue and orange squares">
            <a:extLst>
              <a:ext uri="{FF2B5EF4-FFF2-40B4-BE49-F238E27FC236}">
                <a16:creationId xmlns:a16="http://schemas.microsoft.com/office/drawing/2014/main" id="{5E1347F2-3672-3625-7D47-EC8DB61F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3686"/>
            <a:ext cx="6095997" cy="3095649"/>
          </a:xfrm>
          <a:prstGeom prst="rect">
            <a:avLst/>
          </a:prstGeom>
        </p:spPr>
      </p:pic>
      <p:pic>
        <p:nvPicPr>
          <p:cNvPr id="12" name="Picture 11" descr="A graph with blue and orange bars">
            <a:extLst>
              <a:ext uri="{FF2B5EF4-FFF2-40B4-BE49-F238E27FC236}">
                <a16:creationId xmlns:a16="http://schemas.microsoft.com/office/drawing/2014/main" id="{0E3B31B7-3B37-13A9-6B37-717D1A7F2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65"/>
            <a:ext cx="5922628" cy="3743686"/>
          </a:xfrm>
          <a:prstGeom prst="rect">
            <a:avLst/>
          </a:prstGeom>
        </p:spPr>
      </p:pic>
      <p:pic>
        <p:nvPicPr>
          <p:cNvPr id="3" name="Picture 2" descr="A graph with blue and orange bars">
            <a:extLst>
              <a:ext uri="{FF2B5EF4-FFF2-40B4-BE49-F238E27FC236}">
                <a16:creationId xmlns:a16="http://schemas.microsoft.com/office/drawing/2014/main" id="{B6882E95-6726-519C-4668-11819E92D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18665"/>
            <a:ext cx="6032138" cy="3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44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blue and orange squares&#10;&#10;Description automatically generated">
            <a:extLst>
              <a:ext uri="{FF2B5EF4-FFF2-40B4-BE49-F238E27FC236}">
                <a16:creationId xmlns:a16="http://schemas.microsoft.com/office/drawing/2014/main" id="{5ECC42EB-E3D5-313B-628D-CB8BB1DFD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4514" y="3278927"/>
            <a:ext cx="6627486" cy="35790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9621C-6757-CFEE-9539-64D834F3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201DCAB9-24DE-6876-CDB6-83085F2F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513" y="0"/>
            <a:ext cx="6627487" cy="3278924"/>
          </a:xfrm>
          <a:prstGeom prst="rect">
            <a:avLst/>
          </a:prstGeom>
        </p:spPr>
      </p:pic>
      <p:pic>
        <p:nvPicPr>
          <p:cNvPr id="10" name="Picture 9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B5D9E379-CBEF-7671-D044-F66EA3926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"/>
            <a:ext cx="5564513" cy="3429001"/>
          </a:xfrm>
          <a:prstGeom prst="rect">
            <a:avLst/>
          </a:prstGeom>
        </p:spPr>
      </p:pic>
      <p:pic>
        <p:nvPicPr>
          <p:cNvPr id="12" name="Picture 11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07F77101-1EC6-5F3C-79DB-649C888B7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5564515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819B-A550-2538-E32F-E137B0CF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7383"/>
            <a:ext cx="12192000" cy="6858000"/>
          </a:xfrm>
        </p:spPr>
        <p:txBody>
          <a:bodyPr/>
          <a:lstStyle/>
          <a:p>
            <a:r>
              <a:rPr lang="en-US" sz="1400" b="1" dirty="0"/>
              <a:t>Sales Performance Analysis</a:t>
            </a:r>
            <a:br>
              <a:rPr lang="en-US" sz="1400" b="1" dirty="0"/>
            </a:br>
            <a:r>
              <a:rPr lang="en-US" sz="1400" b="1" dirty="0"/>
              <a:t>Splash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8 out of 12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67%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Splash products have a relatively high sales rate, indicating strong customer demand.</a:t>
            </a:r>
            <a:br>
              <a:rPr lang="en-US" sz="1400" dirty="0"/>
            </a:br>
            <a:r>
              <a:rPr lang="en-US" sz="1400" b="1" dirty="0"/>
              <a:t>Spray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4 out of 4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100%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All spray products are sold, showing they are extremely popular and in high demand.</a:t>
            </a:r>
            <a:br>
              <a:rPr lang="en-US" sz="1400" dirty="0"/>
            </a:br>
            <a:r>
              <a:rPr lang="en-US" sz="1400" b="1" dirty="0"/>
              <a:t>Wash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1 out of 7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14%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Wash products have the lowest sales rate, indicating they are less popular and may require reevaluation.</a:t>
            </a:r>
            <a:br>
              <a:rPr lang="en-US" sz="1400" dirty="0"/>
            </a:br>
            <a:r>
              <a:rPr lang="en-US" sz="1400" b="1" dirty="0"/>
              <a:t>Mist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3 out of 3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100%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All mist products are sold, reflecting their high popularity and strong market performance.</a:t>
            </a:r>
            <a:br>
              <a:rPr lang="en-US" sz="1400" dirty="0"/>
            </a:br>
            <a:r>
              <a:rPr lang="en-US" sz="1400" b="1" dirty="0"/>
              <a:t>Lotion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8 out of 11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73%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Lotion products have a good sales rate, indicating a strong market presence and customer preference.</a:t>
            </a:r>
            <a:br>
              <a:rPr lang="en-US" sz="1400" dirty="0"/>
            </a:br>
            <a:r>
              <a:rPr lang="en-US" sz="1400" b="1" dirty="0"/>
              <a:t>Deodorant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4 out of 4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100%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All deodorant products are sold, highlighting their high demand and customer satisfaction.</a:t>
            </a:r>
            <a:br>
              <a:rPr lang="en-US" sz="1400" dirty="0"/>
            </a:br>
            <a:r>
              <a:rPr lang="en-US" sz="1400" b="1" dirty="0"/>
              <a:t>Butter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4 out of 16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25%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Butter products have a low sales rate, suggesting they may not be meeting customer expectations.</a:t>
            </a:r>
            <a:br>
              <a:rPr lang="en-US" sz="1400" dirty="0"/>
            </a:br>
            <a:r>
              <a:rPr lang="en-US" sz="1400" b="1" dirty="0"/>
              <a:t>Cream Products:</a:t>
            </a:r>
            <a:br>
              <a:rPr lang="en-US" sz="1400" dirty="0"/>
            </a:br>
            <a:r>
              <a:rPr lang="en-US" sz="1400" b="1" dirty="0"/>
              <a:t>Sold:</a:t>
            </a:r>
            <a:r>
              <a:rPr lang="en-US" sz="1400" dirty="0"/>
              <a:t> 10 out of 30 products</a:t>
            </a:r>
            <a:br>
              <a:rPr lang="en-US" sz="1400" dirty="0"/>
            </a:br>
            <a:r>
              <a:rPr lang="en-US" sz="1400" b="1" dirty="0"/>
              <a:t>Sales Rate:</a:t>
            </a:r>
            <a:r>
              <a:rPr lang="en-US" sz="1400" dirty="0"/>
              <a:t> 39%</a:t>
            </a:r>
            <a:br>
              <a:rPr lang="en-US" sz="1400" dirty="0"/>
            </a:br>
            <a:r>
              <a:rPr lang="en-US" sz="1400" b="1" dirty="0"/>
              <a:t>Analysis:</a:t>
            </a:r>
            <a:r>
              <a:rPr lang="en-US" sz="1400" dirty="0"/>
              <a:t> Cream products have a moderate sales rate, indicating room for improvement in their market penetration.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011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1426-6C13-EBE9-5A3C-98B074FC5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39634"/>
            <a:ext cx="5621383" cy="4140926"/>
          </a:xfrm>
        </p:spPr>
        <p:txBody>
          <a:bodyPr anchor="b">
            <a:normAutofit/>
          </a:bodyPr>
          <a:lstStyle/>
          <a:p>
            <a:r>
              <a:rPr lang="en-US" dirty="0"/>
              <a:t>Objective 4: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dentify Loss-Making Products: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dirty="0"/>
          </a:p>
        </p:txBody>
      </p:sp>
      <p:pic>
        <p:nvPicPr>
          <p:cNvPr id="4" name="Picture 3" descr="Colorful plastic bottle caps">
            <a:extLst>
              <a:ext uri="{FF2B5EF4-FFF2-40B4-BE49-F238E27FC236}">
                <a16:creationId xmlns:a16="http://schemas.microsoft.com/office/drawing/2014/main" id="{E2BD6BD0-A570-A7AA-8DF6-2DD18DF1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14" r="26013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24531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6783A-8C6F-179C-7E7F-63F77D64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Content Placeholder 8" descr="A green squares with white lines&#10;&#10;Description automatically generated">
            <a:extLst>
              <a:ext uri="{FF2B5EF4-FFF2-40B4-BE49-F238E27FC236}">
                <a16:creationId xmlns:a16="http://schemas.microsoft.com/office/drawing/2014/main" id="{EC545F5C-A591-C70E-DD6E-CD6495FE5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0859" y="-12947"/>
            <a:ext cx="4470570" cy="4988983"/>
          </a:xfrm>
        </p:spPr>
      </p:pic>
      <p:pic>
        <p:nvPicPr>
          <p:cNvPr id="13" name="Picture 12" descr="A green rectangular object with black text&#10;&#10;Description automatically generated">
            <a:extLst>
              <a:ext uri="{FF2B5EF4-FFF2-40B4-BE49-F238E27FC236}">
                <a16:creationId xmlns:a16="http://schemas.microsoft.com/office/drawing/2014/main" id="{92A60524-6C81-6235-531E-378C61BE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9068"/>
            <a:ext cx="7023622" cy="3868932"/>
          </a:xfrm>
          <a:prstGeom prst="rect">
            <a:avLst/>
          </a:prstGeom>
        </p:spPr>
      </p:pic>
      <p:pic>
        <p:nvPicPr>
          <p:cNvPr id="15" name="Picture 14" descr="A green and black bar graph">
            <a:extLst>
              <a:ext uri="{FF2B5EF4-FFF2-40B4-BE49-F238E27FC236}">
                <a16:creationId xmlns:a16="http://schemas.microsoft.com/office/drawing/2014/main" id="{EBE5E07C-5590-B338-ECC5-5319FA5A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946"/>
            <a:ext cx="7023622" cy="30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F6E5-6C67-1C5C-C939-5A5FDD389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040" y="396240"/>
            <a:ext cx="6664940" cy="4998720"/>
          </a:xfrm>
        </p:spPr>
        <p:txBody>
          <a:bodyPr anchor="b">
            <a:noAutofit/>
          </a:bodyPr>
          <a:lstStyle/>
          <a:p>
            <a:r>
              <a:rPr lang="en-US" sz="1600" b="1" dirty="0"/>
              <a:t>Deodorant Products:</a:t>
            </a:r>
            <a:br>
              <a:rPr lang="en-US" sz="1600" b="1" dirty="0"/>
            </a:br>
            <a:r>
              <a:rPr lang="en-US" sz="1600" b="1" dirty="0"/>
              <a:t>Loss Summary:</a:t>
            </a:r>
            <a:br>
              <a:rPr lang="en-US" sz="1600" dirty="0"/>
            </a:br>
            <a:r>
              <a:rPr lang="en-US" sz="1600" dirty="0"/>
              <a:t>2 out of 3 deodorant products incur losses exceeding </a:t>
            </a:r>
            <a:r>
              <a:rPr lang="en-US" sz="1600" dirty="0" err="1"/>
              <a:t>KSh</a:t>
            </a:r>
            <a:r>
              <a:rPr lang="en-US" sz="1600" dirty="0"/>
              <a:t> 600.</a:t>
            </a:r>
            <a:br>
              <a:rPr lang="en-US" sz="1600" dirty="0"/>
            </a:br>
            <a:r>
              <a:rPr lang="en-US" sz="1600" b="1" dirty="0"/>
              <a:t>High Loss Rate:</a:t>
            </a:r>
            <a:r>
              <a:rPr lang="en-US" sz="1600" dirty="0"/>
              <a:t> The majority (66.7%) of deodorant products are generating significant losses. This suggests underlying issues such as pricing, production costs, or low market demand.</a:t>
            </a:r>
            <a:br>
              <a:rPr lang="en-US" sz="1600" dirty="0"/>
            </a:br>
            <a:r>
              <a:rPr lang="en-US" sz="1600" b="1" dirty="0"/>
              <a:t>Spray Products:</a:t>
            </a:r>
            <a:br>
              <a:rPr lang="en-US" sz="1600" b="1" dirty="0"/>
            </a:br>
            <a:r>
              <a:rPr lang="en-US" sz="1600" b="1" dirty="0"/>
              <a:t>Loss Summary:</a:t>
            </a:r>
            <a:br>
              <a:rPr lang="en-US" sz="1600" dirty="0"/>
            </a:br>
            <a:r>
              <a:rPr lang="en-US" sz="1600" dirty="0"/>
              <a:t>All 4 spray products incur a uniform loss of </a:t>
            </a:r>
            <a:r>
              <a:rPr lang="en-US" sz="1600" dirty="0" err="1"/>
              <a:t>KSh</a:t>
            </a:r>
            <a:r>
              <a:rPr lang="en-US" sz="1600" dirty="0"/>
              <a:t> 14 each.</a:t>
            </a:r>
            <a:br>
              <a:rPr lang="en-US" sz="1600" dirty="0"/>
            </a:br>
            <a:r>
              <a:rPr lang="en-US" sz="1600" b="1" dirty="0"/>
              <a:t>Analysis:</a:t>
            </a:r>
            <a:br>
              <a:rPr lang="en-US" sz="1600" dirty="0"/>
            </a:br>
            <a:r>
              <a:rPr lang="en-US" sz="1600" b="1" dirty="0"/>
              <a:t>Consistent Loss:</a:t>
            </a:r>
            <a:r>
              <a:rPr lang="en-US" sz="1600" dirty="0"/>
              <a:t> The uniform loss across all spray products indicates a systemic issue, possibly linked to production costs, pricing strategy, or market positioning.</a:t>
            </a:r>
            <a:br>
              <a:rPr lang="en-US" sz="1600" dirty="0"/>
            </a:br>
            <a:r>
              <a:rPr lang="en-US" sz="1600" b="1" dirty="0"/>
              <a:t>LOSS summary :only one body wash product </a:t>
            </a:r>
            <a:r>
              <a:rPr lang="en-US" sz="1600" b="1" dirty="0" err="1"/>
              <a:t>diddint</a:t>
            </a:r>
            <a:r>
              <a:rPr lang="en-US" sz="1600" b="1" dirty="0"/>
              <a:t> incur a loss</a:t>
            </a:r>
            <a:br>
              <a:rPr lang="en-US" sz="1600" b="1" dirty="0"/>
            </a:br>
            <a:r>
              <a:rPr lang="en-US" sz="1600" b="1" dirty="0"/>
              <a:t>only one</a:t>
            </a:r>
          </a:p>
        </p:txBody>
      </p:sp>
      <p:pic>
        <p:nvPicPr>
          <p:cNvPr id="5" name="Picture 4" descr="Plastic containers in bright colors">
            <a:extLst>
              <a:ext uri="{FF2B5EF4-FFF2-40B4-BE49-F238E27FC236}">
                <a16:creationId xmlns:a16="http://schemas.microsoft.com/office/drawing/2014/main" id="{889D944B-7615-B9AC-32CB-DEFD6159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41" r="19287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62023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1729-2F8E-EDE2-AADC-A7782033D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sz="3300" dirty="0"/>
              <a:t>Objective 5:</a:t>
            </a:r>
            <a:r>
              <a:rPr lang="en-US" altLang="en-US" sz="3300" b="1" dirty="0"/>
              <a:t>Identify best selling products with the highest profit</a:t>
            </a:r>
            <a:br>
              <a:rPr kumimoji="0" lang="en-US" altLang="en-US" sz="3300" b="1" i="0" u="none" strike="noStrike" cap="none" normalizeH="0" baseline="0" dirty="0">
                <a:ln>
                  <a:noFill/>
                </a:ln>
                <a:effectLst/>
              </a:rPr>
            </a:br>
            <a:endParaRPr lang="en-US" sz="3300" dirty="0"/>
          </a:p>
        </p:txBody>
      </p:sp>
      <p:pic>
        <p:nvPicPr>
          <p:cNvPr id="4" name="Picture 3" descr="White percentage symbol on red background">
            <a:extLst>
              <a:ext uri="{FF2B5EF4-FFF2-40B4-BE49-F238E27FC236}">
                <a16:creationId xmlns:a16="http://schemas.microsoft.com/office/drawing/2014/main" id="{90FCCC18-049B-3C9A-3FC1-F12F57AE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85" r="142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50826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D2C6-6010-B76C-0F3A-950D649D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725" y="57944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sz="2600" b="1" dirty="0"/>
              <a:t>Project Scope and Objectives:</a:t>
            </a:r>
            <a:br>
              <a:rPr lang="en-US" sz="2600" b="1" dirty="0"/>
            </a:br>
            <a:endParaRPr lang="en-US" sz="2600" dirty="0"/>
          </a:p>
        </p:txBody>
      </p:sp>
      <p:pic>
        <p:nvPicPr>
          <p:cNvPr id="6" name="Picture 5" descr="Desk with productivity items">
            <a:extLst>
              <a:ext uri="{FF2B5EF4-FFF2-40B4-BE49-F238E27FC236}">
                <a16:creationId xmlns:a16="http://schemas.microsoft.com/office/drawing/2014/main" id="{8FB36006-A6D1-6A62-2AD0-32D602F0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39" r="16546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E2343-69FF-9DBA-BF4F-6ED44695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359562-5631-E004-66E9-DF5305FA13DD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917440" y="1148080"/>
            <a:ext cx="6443461" cy="50495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1.Calculate Shipment Profit: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Determine the total profit generated from the current shipment.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Determine the overall profit or loss made by this shipment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2.Identify High-Profit Products: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Analyze and identify products that yield the highest profit margins.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3Analyze Sales Performance: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Evaluate which products sell quickly and which ones do not, providing insights into sales velocity.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4Identify Loss-Making Products: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.Pinpoint products that are incurring losses and assess their impact on      overall profitability.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b="1" dirty="0"/>
              <a:t>5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.</a:t>
            </a:r>
            <a:r>
              <a:rPr lang="en-US" altLang="en-US" sz="1600" b="1" dirty="0"/>
              <a:t>Identify best selling products with the highest profit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600" b="1" dirty="0"/>
              <a:t>6.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Provide Strategic Business Recommendations: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Develop actionable recommendations to expand the business and enhance profitability.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754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F647E-6A42-5858-8AE5-D84681D3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Content Placeholder 6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17E69C1B-EF2C-A3D7-2139-9751909A2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pic>
        <p:nvPicPr>
          <p:cNvPr id="10" name="Picture 9" descr="A green bar graph with white text">
            <a:extLst>
              <a:ext uri="{FF2B5EF4-FFF2-40B4-BE49-F238E27FC236}">
                <a16:creationId xmlns:a16="http://schemas.microsoft.com/office/drawing/2014/main" id="{32C5A4A4-E15B-07B6-4921-7102E3F2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CAB7E-A0B2-A3FB-37B3-9C3CE6B8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-1"/>
            <a:ext cx="12192000" cy="6858001"/>
          </a:xfrm>
        </p:spPr>
        <p:txBody>
          <a:bodyPr>
            <a:normAutofit fontScale="77500" lnSpcReduction="20000"/>
          </a:bodyPr>
          <a:lstStyle/>
          <a:p>
            <a:r>
              <a:rPr lang="en-US" sz="1800" b="1" dirty="0"/>
              <a:t>Analysis of Most Profitable and Most Sold Items</a:t>
            </a:r>
            <a:br>
              <a:rPr lang="en-US" sz="1800" b="1" dirty="0"/>
            </a:br>
            <a:r>
              <a:rPr lang="en-US" sz="1800" b="1" dirty="0"/>
              <a:t>Most Profitable Items:</a:t>
            </a:r>
            <a:br>
              <a:rPr lang="en-US" sz="1800" b="1" dirty="0"/>
            </a:br>
            <a:r>
              <a:rPr lang="en-US" sz="1800" b="0" dirty="0"/>
              <a:t>Japanese Cherry Blossom Body Splash: Profit &gt; </a:t>
            </a:r>
            <a:r>
              <a:rPr lang="en-US" sz="1800" b="0" dirty="0" err="1"/>
              <a:t>KSh</a:t>
            </a:r>
            <a:r>
              <a:rPr lang="en-US" sz="1800" b="0" dirty="0"/>
              <a:t> 1,000</a:t>
            </a:r>
            <a:br>
              <a:rPr lang="en-US" sz="1800" b="0" dirty="0"/>
            </a:br>
            <a:r>
              <a:rPr lang="en-US" sz="1800" b="0" dirty="0"/>
              <a:t>Champaign Toast Body Splash: Profit &gt; </a:t>
            </a:r>
            <a:r>
              <a:rPr lang="en-US" sz="1800" b="0" dirty="0" err="1"/>
              <a:t>KSh</a:t>
            </a:r>
            <a:r>
              <a:rPr lang="en-US" sz="1800" b="0" dirty="0"/>
              <a:t> 1,000</a:t>
            </a:r>
            <a:br>
              <a:rPr lang="en-US" sz="1800" b="0" dirty="0"/>
            </a:br>
            <a:r>
              <a:rPr lang="en-US" sz="1800" b="0" dirty="0"/>
              <a:t>Sweet Pea Body Splash: Profit &gt; </a:t>
            </a:r>
            <a:r>
              <a:rPr lang="en-US" sz="1800" b="0" dirty="0" err="1"/>
              <a:t>KSh</a:t>
            </a:r>
            <a:r>
              <a:rPr lang="en-US" sz="1800" b="0" dirty="0"/>
              <a:t> 1,000</a:t>
            </a:r>
            <a:br>
              <a:rPr lang="en-US" sz="1800" b="0" dirty="0"/>
            </a:br>
            <a:r>
              <a:rPr lang="en-US" sz="1800" b="0" dirty="0"/>
              <a:t>Champaign Toast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Mahogany Teakwood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Japanese Cherry Blossom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Hello Beautiful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Dark Kiss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Gingham Legend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b="0" dirty="0"/>
            </a:br>
            <a:r>
              <a:rPr lang="en-US" sz="1800" b="0" dirty="0"/>
              <a:t>Sweet Pea Body Cream: Profit = </a:t>
            </a:r>
            <a:r>
              <a:rPr lang="en-US" sz="1800" b="0" dirty="0" err="1"/>
              <a:t>KSh</a:t>
            </a:r>
            <a:r>
              <a:rPr lang="en-US" sz="1800" b="0" dirty="0"/>
              <a:t> </a:t>
            </a:r>
            <a:r>
              <a:rPr lang="en-US" b="0" dirty="0"/>
              <a:t>800</a:t>
            </a:r>
            <a:br>
              <a:rPr lang="en-US" sz="1800" dirty="0"/>
            </a:br>
            <a:r>
              <a:rPr lang="en-US" sz="1800" b="1" dirty="0"/>
              <a:t>Analysis:</a:t>
            </a:r>
            <a:br>
              <a:rPr lang="en-US" sz="1800" b="1" dirty="0"/>
            </a:br>
            <a:r>
              <a:rPr lang="en-US" sz="1800" b="0" dirty="0"/>
              <a:t>High Profitability Across Categories: Both body splash and body cream products exhibit high profitability, with profits exceeding or equaling </a:t>
            </a:r>
            <a:r>
              <a:rPr lang="en-US" sz="1800" b="0" dirty="0" err="1"/>
              <a:t>KSh</a:t>
            </a:r>
            <a:r>
              <a:rPr lang="en-US" sz="1800" b="0" dirty="0"/>
              <a:t> 1,000. This indicates that these product lines are well-received by customers and contribute significantly to the overall profit margin.</a:t>
            </a:r>
            <a:br>
              <a:rPr lang="en-US" sz="1800" b="0" dirty="0"/>
            </a:br>
            <a:r>
              <a:rPr lang="en-US" sz="1800" b="0" dirty="0"/>
              <a:t>Consistent Performance: The consistent profitability of body splash products (Japanese Cherry Blossom, Champaign Toast, Sweet Pea) and body cream products (including Champaign Toast, Mahogany Teakwood, Japanese Cherry Blossom, and others) suggests a strong brand presence and customer loyalty.</a:t>
            </a:r>
            <a:br>
              <a:rPr lang="en-US" sz="1800" dirty="0"/>
            </a:br>
            <a:r>
              <a:rPr lang="en-US" sz="1800" b="1" dirty="0"/>
              <a:t>Most Sold Items:</a:t>
            </a:r>
            <a:br>
              <a:rPr lang="en-US" sz="1800" b="0" dirty="0"/>
            </a:br>
            <a:r>
              <a:rPr lang="en-US" sz="1800" b="0" dirty="0"/>
              <a:t>A Thousand Wishes Body Cream: Sold = 2</a:t>
            </a:r>
            <a:br>
              <a:rPr lang="en-US" sz="1800" b="0" dirty="0"/>
            </a:br>
            <a:r>
              <a:rPr lang="en-US" sz="1800" b="0" dirty="0"/>
              <a:t>A Thousand Wishes Body Mist: Sold = 2</a:t>
            </a:r>
            <a:br>
              <a:rPr lang="en-US" sz="1800" b="0" dirty="0"/>
            </a:br>
            <a:r>
              <a:rPr lang="en-US" sz="1800" b="0" dirty="0"/>
              <a:t>Hello Beautiful Body Lotion: Sold = 2</a:t>
            </a:r>
            <a:br>
              <a:rPr lang="en-US" sz="1800" b="0" dirty="0"/>
            </a:br>
            <a:r>
              <a:rPr lang="en-US" sz="1800" b="0" dirty="0"/>
              <a:t>Sweet Pea Body Cream: Sold = 2</a:t>
            </a:r>
            <a:br>
              <a:rPr lang="en-US" sz="1800" b="0" dirty="0"/>
            </a:br>
            <a:r>
              <a:rPr lang="en-US" sz="1800" b="0" dirty="0"/>
              <a:t>Warm Vanilla Body Lotion: Sold = 2</a:t>
            </a:r>
            <a:br>
              <a:rPr lang="en-US" sz="1800" b="0" dirty="0"/>
            </a:br>
            <a:r>
              <a:rPr lang="en-US" sz="1800" b="0" dirty="0" err="1"/>
              <a:t>Burbon</a:t>
            </a:r>
            <a:r>
              <a:rPr lang="en-US" sz="1800" b="0" dirty="0"/>
              <a:t> Deodorant: Sold = 2</a:t>
            </a:r>
            <a:br>
              <a:rPr lang="en-US" sz="1800" b="0" dirty="0"/>
            </a:br>
            <a:r>
              <a:rPr lang="en-US" sz="1800" b="0" dirty="0"/>
              <a:t>Japanese Cherry Blossom Body Butter: Sold = 2</a:t>
            </a:r>
            <a:br>
              <a:rPr lang="en-US" sz="1800" b="0" dirty="0"/>
            </a:br>
            <a:r>
              <a:rPr lang="en-US" sz="1800" b="0" dirty="0"/>
              <a:t>Into the Night Body Lotion: Sold = 1</a:t>
            </a:r>
            <a:br>
              <a:rPr lang="en-US" sz="1800" b="0" dirty="0"/>
            </a:br>
            <a:r>
              <a:rPr lang="en-US" sz="1800" b="0" dirty="0"/>
              <a:t>Into the Dark Body Cream: Sold = 1</a:t>
            </a:r>
            <a:br>
              <a:rPr lang="en-US" sz="1800" dirty="0"/>
            </a:br>
            <a:r>
              <a:rPr lang="en-US" sz="1800" b="1" dirty="0"/>
              <a:t>Analysis:</a:t>
            </a:r>
            <a:br>
              <a:rPr lang="en-US" sz="1800" b="1" dirty="0"/>
            </a:br>
            <a:r>
              <a:rPr lang="en-US" sz="1800" b="0" dirty="0"/>
              <a:t>Top Performers: Several products, such as A Thousand Wishes Body Cream, and Mist, Hello Beautiful Body Lotion, and Sweet Pea Body Cream, have sold well, indicating strong customer preference.</a:t>
            </a:r>
            <a:br>
              <a:rPr lang="en-US" sz="1800" b="0" dirty="0"/>
            </a:br>
            <a:r>
              <a:rPr lang="en-US" sz="1800" b="0" dirty="0"/>
              <a:t>Diverse Range: The most sold items span across different product categories including body creams, mists, lotions, deodorants, and butters, highlighting the diverse product preferences among customers.</a:t>
            </a:r>
            <a:br>
              <a:rPr lang="en-US" sz="1800" b="0" dirty="0"/>
            </a:br>
            <a:r>
              <a:rPr lang="en-US" sz="1800" b="0" dirty="0"/>
              <a:t>Room for Improvement: Products like Into the Night Body Lotion and Into the Dark Body Cream have lower sales, indicating potential areas for increased marketing efforts or product enhancement.</a:t>
            </a:r>
            <a:br>
              <a:rPr lang="en-US" sz="1800" b="0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61D5A-A14E-8201-2C3C-F77DA963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09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A62C-B73A-74AC-899D-3377896DC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kumimoji="0" lang="en-US" altLang="en-US" sz="3300" b="1" i="0" u="none" strike="noStrike" cap="none" normalizeH="0" baseline="0" dirty="0">
                <a:ln>
                  <a:noFill/>
                </a:ln>
                <a:effectLst/>
              </a:rPr>
              <a:t>Objective 6:Provide Strategic Business Recommendations:</a:t>
            </a:r>
            <a:br>
              <a:rPr kumimoji="0" lang="en-US" altLang="en-US" sz="3300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sz="3300" dirty="0"/>
          </a:p>
        </p:txBody>
      </p:sp>
      <p:pic>
        <p:nvPicPr>
          <p:cNvPr id="6" name="Picture 5" descr="Hands-on top of each other">
            <a:extLst>
              <a:ext uri="{FF2B5EF4-FFF2-40B4-BE49-F238E27FC236}">
                <a16:creationId xmlns:a16="http://schemas.microsoft.com/office/drawing/2014/main" id="{55DB2905-9F67-A9CA-AE5A-93055FD6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19" r="7718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4033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34AF9-DAB7-C2DB-0631-577356D4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6241A9-58A0-9998-5925-2F7C5FB4EF8F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08848846"/>
              </p:ext>
            </p:extLst>
          </p:nvPr>
        </p:nvGraphicFramePr>
        <p:xfrm>
          <a:off x="0" y="136526"/>
          <a:ext cx="12192000" cy="672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69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Joseph Nderitu</a:t>
            </a:r>
          </a:p>
          <a:p>
            <a:r>
              <a:rPr lang="en-US" dirty="0"/>
              <a:t>+2541114192225</a:t>
            </a:r>
          </a:p>
          <a:p>
            <a:r>
              <a:rPr lang="en-US" dirty="0"/>
              <a:t>josephnderitu2024@gmail.com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Objective 1: This Shipment Profit</a:t>
            </a:r>
            <a:endParaRPr lang="en-US" dirty="0"/>
          </a:p>
        </p:txBody>
      </p:sp>
      <p:pic>
        <p:nvPicPr>
          <p:cNvPr id="4" name="Picture 3" descr="Boxes on a conveyor belt&#10;&#10;Description automatically generated">
            <a:extLst>
              <a:ext uri="{FF2B5EF4-FFF2-40B4-BE49-F238E27FC236}">
                <a16:creationId xmlns:a16="http://schemas.microsoft.com/office/drawing/2014/main" id="{51EEB6B2-0CB0-92A8-12A0-1AB04AEE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86" r="21890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05D3-733A-7905-F4F3-1C707A804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PRICE COMPARISON BETWEEN THE SELLING PRICE AND BUYYING PRICE</a:t>
            </a:r>
          </a:p>
        </p:txBody>
      </p:sp>
      <p:pic>
        <p:nvPicPr>
          <p:cNvPr id="6" name="Picture 5" descr="Codes on papers">
            <a:extLst>
              <a:ext uri="{FF2B5EF4-FFF2-40B4-BE49-F238E27FC236}">
                <a16:creationId xmlns:a16="http://schemas.microsoft.com/office/drawing/2014/main" id="{6B9B05B5-5D68-1D15-AE7F-62D8D33B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8" r="17090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149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C067F2E-65BF-3A9D-9B0C-5CAC34A9E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451225"/>
            <a:ext cx="6096001" cy="3406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1C45-EDBF-EEED-D2F1-34B429AE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graph showing different types of creams&#10;&#10;Description automatically generated">
            <a:extLst>
              <a:ext uri="{FF2B5EF4-FFF2-40B4-BE49-F238E27FC236}">
                <a16:creationId xmlns:a16="http://schemas.microsoft.com/office/drawing/2014/main" id="{5E1F8C2A-7990-633E-D6EE-18B4728A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21" y="11151"/>
            <a:ext cx="6417879" cy="3395624"/>
          </a:xfrm>
          <a:prstGeom prst="rect">
            <a:avLst/>
          </a:prstGeom>
        </p:spPr>
      </p:pic>
      <p:pic>
        <p:nvPicPr>
          <p:cNvPr id="10" name="Picture 9" descr="A graph with lines and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E5B7E5E5-4E4E-BFBE-2997-8A05B8988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9078" cy="4070195"/>
          </a:xfrm>
          <a:prstGeom prst="rect">
            <a:avLst/>
          </a:prstGeom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91FEB52-69D0-6A05-B1E3-04B2D9A77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7239"/>
            <a:ext cx="5859078" cy="33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4A651CC-3C79-7881-18EE-AC4F29DA36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429001"/>
            <a:ext cx="6090518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E18E-A430-8631-2B25-31D8198D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EF52B08-FF89-ED85-D224-F98EAE9A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84" y="3622357"/>
            <a:ext cx="6090516" cy="3235643"/>
          </a:xfrm>
          <a:prstGeom prst="rect">
            <a:avLst/>
          </a:prstGeom>
        </p:spPr>
      </p:pic>
      <p:pic>
        <p:nvPicPr>
          <p:cNvPr id="10" name="Picture 9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E68F1D94-9ADC-5B5D-214A-D2E7DD538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3316"/>
            <a:ext cx="6090518" cy="3235643"/>
          </a:xfrm>
          <a:prstGeom prst="rect">
            <a:avLst/>
          </a:prstGeom>
        </p:spPr>
      </p:pic>
      <p:pic>
        <p:nvPicPr>
          <p:cNvPr id="12" name="Picture 11" descr="A graph with blue and orange lines">
            <a:extLst>
              <a:ext uri="{FF2B5EF4-FFF2-40B4-BE49-F238E27FC236}">
                <a16:creationId xmlns:a16="http://schemas.microsoft.com/office/drawing/2014/main" id="{4046DDB2-5222-A75F-0DCB-3396667AF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6090517" cy="32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6E98333-53BC-0A4E-8CCE-A0D4DAA7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68" y="0"/>
            <a:ext cx="10523785" cy="522750"/>
          </a:xfrm>
        </p:spPr>
        <p:txBody>
          <a:bodyPr anchor="b">
            <a:normAutofit/>
          </a:bodyPr>
          <a:lstStyle/>
          <a:p>
            <a:r>
              <a:rPr lang="en-US" dirty="0"/>
              <a:t>Bath and body cream products =8,859.83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E586F-01E6-0F7C-C35A-C4B820AF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63D56FDE-602F-7094-DBBF-1C2CFBE7A8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1314507"/>
              </p:ext>
            </p:extLst>
          </p:nvPr>
        </p:nvGraphicFramePr>
        <p:xfrm>
          <a:off x="20548" y="522750"/>
          <a:ext cx="12171451" cy="6355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94889">
                  <a:extLst>
                    <a:ext uri="{9D8B030D-6E8A-4147-A177-3AD203B41FA5}">
                      <a16:colId xmlns:a16="http://schemas.microsoft.com/office/drawing/2014/main" val="1819689058"/>
                    </a:ext>
                  </a:extLst>
                </a:gridCol>
                <a:gridCol w="3024349">
                  <a:extLst>
                    <a:ext uri="{9D8B030D-6E8A-4147-A177-3AD203B41FA5}">
                      <a16:colId xmlns:a16="http://schemas.microsoft.com/office/drawing/2014/main" val="654197655"/>
                    </a:ext>
                  </a:extLst>
                </a:gridCol>
                <a:gridCol w="2555396">
                  <a:extLst>
                    <a:ext uri="{9D8B030D-6E8A-4147-A177-3AD203B41FA5}">
                      <a16:colId xmlns:a16="http://schemas.microsoft.com/office/drawing/2014/main" val="3252402690"/>
                    </a:ext>
                  </a:extLst>
                </a:gridCol>
                <a:gridCol w="2896817">
                  <a:extLst>
                    <a:ext uri="{9D8B030D-6E8A-4147-A177-3AD203B41FA5}">
                      <a16:colId xmlns:a16="http://schemas.microsoft.com/office/drawing/2014/main" val="2051548899"/>
                    </a:ext>
                  </a:extLst>
                </a:gridCol>
              </a:tblGrid>
              <a:tr h="384362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item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Profit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30356" marR="26978" marT="8673" marB="650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905767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Champaign toast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673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 thousand wishes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420.5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841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85656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Canyon body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758555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Bourbon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37122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After dark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366455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Mahogany teakwood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125584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graphite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273603"/>
                  </a:ext>
                </a:extLst>
              </a:tr>
              <a:tr h="351193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ridgeline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38921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Sweet pea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1742.7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058318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Costa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rica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pink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pinneple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349.38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349.38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7048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Gingham legend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37372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Peach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</a:rPr>
                        <a:t>bellin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39519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Dark kiss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207628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Luminous 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287.15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250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Hello beautiful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767622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Japanese cherry blossom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871.35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42579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Into the night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391.29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280334"/>
                  </a:ext>
                </a:extLst>
              </a:tr>
              <a:tr h="33060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30356" marR="26978" marT="8673" marB="6504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8,859.83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0356" marR="26978" marT="8673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38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38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EA08-D2C1-A0DF-6215-07CE67DD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1"/>
            <a:ext cx="10688172" cy="754912"/>
          </a:xfrm>
        </p:spPr>
        <p:txBody>
          <a:bodyPr anchor="b">
            <a:normAutofit/>
          </a:bodyPr>
          <a:lstStyle/>
          <a:p>
            <a:r>
              <a:rPr lang="en-US" dirty="0"/>
              <a:t>Bath and body splash products =6,044.73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00BC-89C6-25CC-7BFD-0FAAA85E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3814E1A1-5D10-77F2-F736-3176CCFF4C2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46157869"/>
              </p:ext>
            </p:extLst>
          </p:nvPr>
        </p:nvGraphicFramePr>
        <p:xfrm>
          <a:off x="0" y="1015910"/>
          <a:ext cx="12192001" cy="584209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24893">
                  <a:extLst>
                    <a:ext uri="{9D8B030D-6E8A-4147-A177-3AD203B41FA5}">
                      <a16:colId xmlns:a16="http://schemas.microsoft.com/office/drawing/2014/main" val="3005307251"/>
                    </a:ext>
                  </a:extLst>
                </a:gridCol>
                <a:gridCol w="2943382">
                  <a:extLst>
                    <a:ext uri="{9D8B030D-6E8A-4147-A177-3AD203B41FA5}">
                      <a16:colId xmlns:a16="http://schemas.microsoft.com/office/drawing/2014/main" val="2226143436"/>
                    </a:ext>
                  </a:extLst>
                </a:gridCol>
                <a:gridCol w="2913906">
                  <a:extLst>
                    <a:ext uri="{9D8B030D-6E8A-4147-A177-3AD203B41FA5}">
                      <a16:colId xmlns:a16="http://schemas.microsoft.com/office/drawing/2014/main" val="2158480383"/>
                    </a:ext>
                  </a:extLst>
                </a:gridCol>
                <a:gridCol w="3009820">
                  <a:extLst>
                    <a:ext uri="{9D8B030D-6E8A-4147-A177-3AD203B41FA5}">
                      <a16:colId xmlns:a16="http://schemas.microsoft.com/office/drawing/2014/main" val="3955089378"/>
                    </a:ext>
                  </a:extLst>
                </a:gridCol>
              </a:tblGrid>
              <a:tr h="58420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profit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098244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Champagne toast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059223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 thousand wishes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670.5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670.5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279812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Sweet pea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433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Coast </a:t>
                      </a:r>
                      <a:r>
                        <a:rPr lang="en-US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rica</a:t>
                      </a: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pink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599.37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599.37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245472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Luminous 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537.14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537.14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86117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Japanese cherry blossom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1121.35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20629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Into the night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274.30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274.30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96950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Thailand sweet kiwi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599.37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599.37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64932"/>
                  </a:ext>
                </a:extLst>
              </a:tr>
              <a:tr h="58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6,044.73</a:t>
                      </a:r>
                    </a:p>
                  </a:txBody>
                  <a:tcPr marL="130095" marR="65048" marT="65048" marB="6504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62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4723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{CF80A24C-E316-45C8-A361-6FAA36691BE6}tf67328976_win32</Template>
  <TotalTime>1204</TotalTime>
  <Words>2177</Words>
  <Application>Microsoft Office PowerPoint</Application>
  <PresentationFormat>Widescreen</PresentationFormat>
  <Paragraphs>356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Tenorite</vt:lpstr>
      <vt:lpstr>Custom</vt:lpstr>
      <vt:lpstr>H &amp; j bath and body works business analysis and recommendations </vt:lpstr>
      <vt:lpstr>Project introduction</vt:lpstr>
      <vt:lpstr>Project Scope and Objectives: </vt:lpstr>
      <vt:lpstr>Objective 1: This Shipment Profit</vt:lpstr>
      <vt:lpstr>PRICE COMPARISON BETWEEN THE SELLING PRICE AND BUYYING PRICE</vt:lpstr>
      <vt:lpstr>PowerPoint Presentation</vt:lpstr>
      <vt:lpstr>PowerPoint Presentation</vt:lpstr>
      <vt:lpstr>Bath and body cream products =8,859.83</vt:lpstr>
      <vt:lpstr>Bath and body splash products =6,044.73</vt:lpstr>
      <vt:lpstr>Bath and body mist products =515.31</vt:lpstr>
      <vt:lpstr>Bath and body lotion products =4,683.63</vt:lpstr>
      <vt:lpstr>Bath and body wash products =-70.99</vt:lpstr>
      <vt:lpstr>Bath and body spray products =-57.95</vt:lpstr>
      <vt:lpstr>Bath and body deodorant products =-2,210.3</vt:lpstr>
      <vt:lpstr>Bath and body butter products =3,485.4</vt:lpstr>
      <vt:lpstr>PowerPoint Presentation</vt:lpstr>
      <vt:lpstr>Total profit made from this shipment = 19,737.61    </vt:lpstr>
      <vt:lpstr>Objective 2: Identify High-Profit Products: </vt:lpstr>
      <vt:lpstr>PowerPoint Presentation</vt:lpstr>
      <vt:lpstr>PowerPoint Presentation</vt:lpstr>
      <vt:lpstr>Based on this analysis, we observed the following profit trends among different product categories: 1.Body Cream Products: More than three-quarters of body cream products generate a profit exceeding KSh 800. 2.Body Splash Products: Approximately one-third of body splash products have profits above KSh 1,100. 3.Butter Products: All butter products achieve profits above KSh 800. 4.Lotion Products: One-third of lotion products have profits exceeding KSh 800. 5.Mist Products: All mist products consistently yield a profit of KSh 150. This analysis highlights the varying profitability across different product lines, providing crucial insights for strategic decision-making and resource allocation. </vt:lpstr>
      <vt:lpstr>Objective 3:Analyze Sales Performance:</vt:lpstr>
      <vt:lpstr>PowerPoint Presentation</vt:lpstr>
      <vt:lpstr>PowerPoint Presentation</vt:lpstr>
      <vt:lpstr>Sales Performance Analysis Splash Products: Sold: 8 out of 12 products Sales Rate: 67% Analysis: Splash products have a relatively high sales rate, indicating strong customer demand. Spray Products: Sold: 4 out of 4 products Sales Rate: 100% Analysis: All spray products are sold, showing they are extremely popular and in high demand. Wash Products: Sold: 1 out of 7 products Sales Rate: 14% Analysis: Wash products have the lowest sales rate, indicating they are less popular and may require reevaluation. Mist Products: Sold: 3 out of 3 products Sales Rate: 100% Analysis: All mist products are sold, reflecting their high popularity and strong market performance. Lotion Products: Sold: 8 out of 11 products Sales Rate: 73% Analysis: Lotion products have a good sales rate, indicating a strong market presence and customer preference. Deodorant Products: Sold: 4 out of 4 products Sales Rate: 100% Analysis: All deodorant products are sold, highlighting their high demand and customer satisfaction. Butter Products: Sold: 4 out of 16 products Sales Rate: 25% Analysis: Butter products have a low sales rate, suggesting they may not be meeting customer expectations. Cream Products: Sold: 10 out of 30 products Sales Rate: 39% Analysis: Cream products have a moderate sales rate, indicating room for improvement in their market penetration. </vt:lpstr>
      <vt:lpstr>Objective 4:dentify Loss-Making Products: </vt:lpstr>
      <vt:lpstr>PowerPoint Presentation</vt:lpstr>
      <vt:lpstr>Deodorant Products: Loss Summary: 2 out of 3 deodorant products incur losses exceeding KSh 600. High Loss Rate: The majority (66.7%) of deodorant products are generating significant losses. This suggests underlying issues such as pricing, production costs, or low market demand. Spray Products: Loss Summary: All 4 spray products incur a uniform loss of KSh 14 each. Analysis: Consistent Loss: The uniform loss across all spray products indicates a systemic issue, possibly linked to production costs, pricing strategy, or market positioning. LOSS summary :only one body wash product diddint incur a loss only one</vt:lpstr>
      <vt:lpstr>Objective 5:Identify best selling products with the highest profit </vt:lpstr>
      <vt:lpstr>PowerPoint Presentation</vt:lpstr>
      <vt:lpstr>PowerPoint Presentation</vt:lpstr>
      <vt:lpstr>Objective 6:Provide Strategic Business Recommendations: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Santos J</dc:creator>
  <cp:lastModifiedBy>Santos J</cp:lastModifiedBy>
  <cp:revision>1</cp:revision>
  <dcterms:created xsi:type="dcterms:W3CDTF">2024-12-20T14:57:34Z</dcterms:created>
  <dcterms:modified xsi:type="dcterms:W3CDTF">2024-12-28T11:55:51Z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